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9" r:id="rId2"/>
  </p:sldIdLst>
  <p:sldSz cx="21383625" cy="30275213"/>
  <p:notesSz cx="6858000" cy="9144000"/>
  <p:embeddedFontLst>
    <p:embeddedFont>
      <p:font typeface="BM DoHyeon OTF" panose="020B0600000101010101" pitchFamily="34" charset="-127"/>
      <p:regular r:id="rId4"/>
    </p:embeddedFont>
    <p:embeddedFont>
      <p:font typeface="BM HANNA 11yrs old OTF" panose="020B0600000101010101" pitchFamily="34" charset="-127"/>
      <p:regular r:id="rId5"/>
    </p:embeddedFont>
    <p:embeddedFont>
      <p:font typeface="MAaruBuri ExtraLight" panose="020B0600000101010101" pitchFamily="34" charset="-127"/>
      <p:regular r:id="rId6"/>
    </p:embeddedFont>
    <p:embeddedFont>
      <p:font typeface="MaruBuri Light" panose="020B0600000101010101" pitchFamily="34" charset="-127"/>
      <p:regular r:id="rId7"/>
    </p:embeddedFont>
    <p:embeddedFont>
      <p:font typeface="MaruBuri Regular" panose="020B0600000101010101" pitchFamily="34" charset="-127"/>
      <p:regular r:id="rId8"/>
    </p:embeddedFont>
    <p:embeddedFont>
      <p:font typeface="MaruBuri SemiBold" panose="020B0600000101010101" pitchFamily="34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5">
          <p15:clr>
            <a:srgbClr val="A4A3A4"/>
          </p15:clr>
        </p15:guide>
        <p15:guide id="2" pos="6735">
          <p15:clr>
            <a:srgbClr val="A4A3A4"/>
          </p15:clr>
        </p15:guide>
        <p15:guide id="3" pos="6831">
          <p15:clr>
            <a:srgbClr val="9AA0A6"/>
          </p15:clr>
        </p15:guide>
        <p15:guide id="4" pos="567">
          <p15:clr>
            <a:srgbClr val="9AA0A6"/>
          </p15:clr>
        </p15:guide>
        <p15:guide id="5" pos="13039">
          <p15:clr>
            <a:srgbClr val="9AA0A6"/>
          </p15:clr>
        </p15:guide>
        <p15:guide id="6" orient="horz" pos="567">
          <p15:clr>
            <a:srgbClr val="9AA0A6"/>
          </p15:clr>
        </p15:guide>
        <p15:guide id="7" orient="horz" pos="186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671"/>
    <a:srgbClr val="343646"/>
    <a:srgbClr val="6B5D53"/>
    <a:srgbClr val="A79A92"/>
    <a:srgbClr val="473F38"/>
    <a:srgbClr val="6A5E53"/>
    <a:srgbClr val="B7B7B7"/>
    <a:srgbClr val="89847D"/>
    <a:srgbClr val="695B54"/>
    <a:srgbClr val="FA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1721D-9CF2-4127-97A5-2DE316F876E4}">
  <a:tblStyle styleId="{2261721D-9CF2-4127-97A5-2DE316F87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86526"/>
  </p:normalViewPr>
  <p:slideViewPr>
    <p:cSldViewPr snapToGrid="0">
      <p:cViewPr>
        <p:scale>
          <a:sx n="62" d="100"/>
          <a:sy n="62" d="100"/>
        </p:scale>
        <p:origin x="-112" y="-336"/>
      </p:cViewPr>
      <p:guideLst>
        <p:guide orient="horz" pos="10715"/>
        <p:guide pos="6735"/>
        <p:guide pos="6831"/>
        <p:guide pos="567"/>
        <p:guide pos="13039"/>
        <p:guide orient="horz" pos="567"/>
        <p:guide orient="horz" pos="186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8368" y="685800"/>
            <a:ext cx="242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4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1300967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62865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marL="914400" lvl="1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marL="1371600" lvl="2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marL="1828800" lvl="3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marL="2286000" lvl="4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marL="2743200" lvl="5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marL="3200400" lvl="6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marL="3657600" lvl="7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marL="4114800" lvl="8" indent="-53975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microsoft.com/office/2007/relationships/hdphoto" Target="../media/hdphoto10.wdp"/><Relationship Id="rId21" Type="http://schemas.openxmlformats.org/officeDocument/2006/relationships/image" Target="../media/image16.png"/><Relationship Id="rId34" Type="http://schemas.openxmlformats.org/officeDocument/2006/relationships/image" Target="../media/image25.png"/><Relationship Id="rId42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9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37" Type="http://schemas.microsoft.com/office/2007/relationships/hdphoto" Target="../media/hdphoto9.wdp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31" Type="http://schemas.microsoft.com/office/2007/relationships/hdphoto" Target="../media/hdphoto6.wdp"/><Relationship Id="rId44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microsoft.com/office/2007/relationships/hdphoto" Target="../media/hdphoto4.wdp"/><Relationship Id="rId30" Type="http://schemas.openxmlformats.org/officeDocument/2006/relationships/image" Target="../media/image23.png"/><Relationship Id="rId35" Type="http://schemas.microsoft.com/office/2007/relationships/hdphoto" Target="../media/hdphoto8.wdp"/><Relationship Id="rId43" Type="http://schemas.openxmlformats.org/officeDocument/2006/relationships/image" Target="../media/image31.png"/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microsoft.com/office/2007/relationships/hdphoto" Target="../media/hdphoto7.wdp"/><Relationship Id="rId38" Type="http://schemas.openxmlformats.org/officeDocument/2006/relationships/image" Target="../media/image27.png"/><Relationship Id="rId20" Type="http://schemas.openxmlformats.org/officeDocument/2006/relationships/image" Target="../media/image15.png"/><Relationship Id="rId4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205011" y="6716335"/>
            <a:ext cx="9360000" cy="10309258"/>
          </a:xfrm>
          <a:custGeom>
            <a:avLst/>
            <a:gdLst>
              <a:gd name="connsiteX0" fmla="*/ 0 w 9360000"/>
              <a:gd name="connsiteY0" fmla="*/ 646870 h 10309258"/>
              <a:gd name="connsiteX1" fmla="*/ 646870 w 9360000"/>
              <a:gd name="connsiteY1" fmla="*/ 0 h 10309258"/>
              <a:gd name="connsiteX2" fmla="*/ 1061706 w 9360000"/>
              <a:gd name="connsiteY2" fmla="*/ 0 h 10309258"/>
              <a:gd name="connsiteX3" fmla="*/ 1476542 w 9360000"/>
              <a:gd name="connsiteY3" fmla="*/ 0 h 10309258"/>
              <a:gd name="connsiteX4" fmla="*/ 1891379 w 9360000"/>
              <a:gd name="connsiteY4" fmla="*/ 0 h 10309258"/>
              <a:gd name="connsiteX5" fmla="*/ 2225552 w 9360000"/>
              <a:gd name="connsiteY5" fmla="*/ 0 h 10309258"/>
              <a:gd name="connsiteX6" fmla="*/ 2721051 w 9360000"/>
              <a:gd name="connsiteY6" fmla="*/ 0 h 10309258"/>
              <a:gd name="connsiteX7" fmla="*/ 3216550 w 9360000"/>
              <a:gd name="connsiteY7" fmla="*/ 0 h 10309258"/>
              <a:gd name="connsiteX8" fmla="*/ 3873374 w 9360000"/>
              <a:gd name="connsiteY8" fmla="*/ 0 h 10309258"/>
              <a:gd name="connsiteX9" fmla="*/ 4288210 w 9360000"/>
              <a:gd name="connsiteY9" fmla="*/ 0 h 10309258"/>
              <a:gd name="connsiteX10" fmla="*/ 4783709 w 9360000"/>
              <a:gd name="connsiteY10" fmla="*/ 0 h 10309258"/>
              <a:gd name="connsiteX11" fmla="*/ 5521196 w 9360000"/>
              <a:gd name="connsiteY11" fmla="*/ 0 h 10309258"/>
              <a:gd name="connsiteX12" fmla="*/ 5936032 w 9360000"/>
              <a:gd name="connsiteY12" fmla="*/ 0 h 10309258"/>
              <a:gd name="connsiteX13" fmla="*/ 6673519 w 9360000"/>
              <a:gd name="connsiteY13" fmla="*/ 0 h 10309258"/>
              <a:gd name="connsiteX14" fmla="*/ 7007692 w 9360000"/>
              <a:gd name="connsiteY14" fmla="*/ 0 h 10309258"/>
              <a:gd name="connsiteX15" fmla="*/ 7664516 w 9360000"/>
              <a:gd name="connsiteY15" fmla="*/ 0 h 10309258"/>
              <a:gd name="connsiteX16" fmla="*/ 8079352 w 9360000"/>
              <a:gd name="connsiteY16" fmla="*/ 0 h 10309258"/>
              <a:gd name="connsiteX17" fmla="*/ 8713130 w 9360000"/>
              <a:gd name="connsiteY17" fmla="*/ 0 h 10309258"/>
              <a:gd name="connsiteX18" fmla="*/ 9360000 w 9360000"/>
              <a:gd name="connsiteY18" fmla="*/ 646870 h 10309258"/>
              <a:gd name="connsiteX19" fmla="*/ 9360000 w 9360000"/>
              <a:gd name="connsiteY19" fmla="*/ 1030030 h 10309258"/>
              <a:gd name="connsiteX20" fmla="*/ 9360000 w 9360000"/>
              <a:gd name="connsiteY20" fmla="*/ 1593499 h 10309258"/>
              <a:gd name="connsiteX21" fmla="*/ 9360000 w 9360000"/>
              <a:gd name="connsiteY21" fmla="*/ 2247124 h 10309258"/>
              <a:gd name="connsiteX22" fmla="*/ 9360000 w 9360000"/>
              <a:gd name="connsiteY22" fmla="*/ 2540129 h 10309258"/>
              <a:gd name="connsiteX23" fmla="*/ 9360000 w 9360000"/>
              <a:gd name="connsiteY23" fmla="*/ 3283909 h 10309258"/>
              <a:gd name="connsiteX24" fmla="*/ 9360000 w 9360000"/>
              <a:gd name="connsiteY24" fmla="*/ 3937534 h 10309258"/>
              <a:gd name="connsiteX25" fmla="*/ 9360000 w 9360000"/>
              <a:gd name="connsiteY25" fmla="*/ 4591159 h 10309258"/>
              <a:gd name="connsiteX26" fmla="*/ 9360000 w 9360000"/>
              <a:gd name="connsiteY26" fmla="*/ 5064474 h 10309258"/>
              <a:gd name="connsiteX27" fmla="*/ 9360000 w 9360000"/>
              <a:gd name="connsiteY27" fmla="*/ 5718099 h 10309258"/>
              <a:gd name="connsiteX28" fmla="*/ 9360000 w 9360000"/>
              <a:gd name="connsiteY28" fmla="*/ 6191414 h 10309258"/>
              <a:gd name="connsiteX29" fmla="*/ 9360000 w 9360000"/>
              <a:gd name="connsiteY29" fmla="*/ 6484418 h 10309258"/>
              <a:gd name="connsiteX30" fmla="*/ 9360000 w 9360000"/>
              <a:gd name="connsiteY30" fmla="*/ 6957733 h 10309258"/>
              <a:gd name="connsiteX31" fmla="*/ 9360000 w 9360000"/>
              <a:gd name="connsiteY31" fmla="*/ 7521202 h 10309258"/>
              <a:gd name="connsiteX32" fmla="*/ 9360000 w 9360000"/>
              <a:gd name="connsiteY32" fmla="*/ 8084672 h 10309258"/>
              <a:gd name="connsiteX33" fmla="*/ 9360000 w 9360000"/>
              <a:gd name="connsiteY33" fmla="*/ 8648142 h 10309258"/>
              <a:gd name="connsiteX34" fmla="*/ 9360000 w 9360000"/>
              <a:gd name="connsiteY34" fmla="*/ 9662388 h 10309258"/>
              <a:gd name="connsiteX35" fmla="*/ 8713130 w 9360000"/>
              <a:gd name="connsiteY35" fmla="*/ 10309258 h 10309258"/>
              <a:gd name="connsiteX36" fmla="*/ 8136969 w 9360000"/>
              <a:gd name="connsiteY36" fmla="*/ 10309258 h 10309258"/>
              <a:gd name="connsiteX37" fmla="*/ 7560807 w 9360000"/>
              <a:gd name="connsiteY37" fmla="*/ 10309258 h 10309258"/>
              <a:gd name="connsiteX38" fmla="*/ 7065308 w 9360000"/>
              <a:gd name="connsiteY38" fmla="*/ 10309258 h 10309258"/>
              <a:gd name="connsiteX39" fmla="*/ 6731135 w 9360000"/>
              <a:gd name="connsiteY39" fmla="*/ 10309258 h 10309258"/>
              <a:gd name="connsiteX40" fmla="*/ 6396961 w 9360000"/>
              <a:gd name="connsiteY40" fmla="*/ 10309258 h 10309258"/>
              <a:gd name="connsiteX41" fmla="*/ 5982125 w 9360000"/>
              <a:gd name="connsiteY41" fmla="*/ 10309258 h 10309258"/>
              <a:gd name="connsiteX42" fmla="*/ 5567289 w 9360000"/>
              <a:gd name="connsiteY42" fmla="*/ 10309258 h 10309258"/>
              <a:gd name="connsiteX43" fmla="*/ 4829802 w 9360000"/>
              <a:gd name="connsiteY43" fmla="*/ 10309258 h 10309258"/>
              <a:gd name="connsiteX44" fmla="*/ 4172978 w 9360000"/>
              <a:gd name="connsiteY44" fmla="*/ 10309258 h 10309258"/>
              <a:gd name="connsiteX45" fmla="*/ 3435491 w 9360000"/>
              <a:gd name="connsiteY45" fmla="*/ 10309258 h 10309258"/>
              <a:gd name="connsiteX46" fmla="*/ 2939992 w 9360000"/>
              <a:gd name="connsiteY46" fmla="*/ 10309258 h 10309258"/>
              <a:gd name="connsiteX47" fmla="*/ 2444494 w 9360000"/>
              <a:gd name="connsiteY47" fmla="*/ 10309258 h 10309258"/>
              <a:gd name="connsiteX48" fmla="*/ 1868332 w 9360000"/>
              <a:gd name="connsiteY48" fmla="*/ 10309258 h 10309258"/>
              <a:gd name="connsiteX49" fmla="*/ 1534159 w 9360000"/>
              <a:gd name="connsiteY49" fmla="*/ 10309258 h 10309258"/>
              <a:gd name="connsiteX50" fmla="*/ 646870 w 9360000"/>
              <a:gd name="connsiteY50" fmla="*/ 10309258 h 10309258"/>
              <a:gd name="connsiteX51" fmla="*/ 0 w 9360000"/>
              <a:gd name="connsiteY51" fmla="*/ 9662388 h 10309258"/>
              <a:gd name="connsiteX52" fmla="*/ 0 w 9360000"/>
              <a:gd name="connsiteY52" fmla="*/ 8918608 h 10309258"/>
              <a:gd name="connsiteX53" fmla="*/ 0 w 9360000"/>
              <a:gd name="connsiteY53" fmla="*/ 8535448 h 10309258"/>
              <a:gd name="connsiteX54" fmla="*/ 0 w 9360000"/>
              <a:gd name="connsiteY54" fmla="*/ 8242444 h 10309258"/>
              <a:gd name="connsiteX55" fmla="*/ 0 w 9360000"/>
              <a:gd name="connsiteY55" fmla="*/ 7678974 h 10309258"/>
              <a:gd name="connsiteX56" fmla="*/ 0 w 9360000"/>
              <a:gd name="connsiteY56" fmla="*/ 7205659 h 10309258"/>
              <a:gd name="connsiteX57" fmla="*/ 0 w 9360000"/>
              <a:gd name="connsiteY57" fmla="*/ 6822500 h 10309258"/>
              <a:gd name="connsiteX58" fmla="*/ 0 w 9360000"/>
              <a:gd name="connsiteY58" fmla="*/ 6529495 h 10309258"/>
              <a:gd name="connsiteX59" fmla="*/ 0 w 9360000"/>
              <a:gd name="connsiteY59" fmla="*/ 6236491 h 10309258"/>
              <a:gd name="connsiteX60" fmla="*/ 0 w 9360000"/>
              <a:gd name="connsiteY60" fmla="*/ 5853332 h 10309258"/>
              <a:gd name="connsiteX61" fmla="*/ 0 w 9360000"/>
              <a:gd name="connsiteY61" fmla="*/ 5380017 h 10309258"/>
              <a:gd name="connsiteX62" fmla="*/ 0 w 9360000"/>
              <a:gd name="connsiteY62" fmla="*/ 4636237 h 10309258"/>
              <a:gd name="connsiteX63" fmla="*/ 0 w 9360000"/>
              <a:gd name="connsiteY63" fmla="*/ 4162922 h 10309258"/>
              <a:gd name="connsiteX64" fmla="*/ 0 w 9360000"/>
              <a:gd name="connsiteY64" fmla="*/ 3599452 h 10309258"/>
              <a:gd name="connsiteX65" fmla="*/ 0 w 9360000"/>
              <a:gd name="connsiteY65" fmla="*/ 2855672 h 10309258"/>
              <a:gd name="connsiteX66" fmla="*/ 0 w 9360000"/>
              <a:gd name="connsiteY66" fmla="*/ 2202047 h 10309258"/>
              <a:gd name="connsiteX67" fmla="*/ 0 w 9360000"/>
              <a:gd name="connsiteY67" fmla="*/ 1638577 h 10309258"/>
              <a:gd name="connsiteX68" fmla="*/ 0 w 9360000"/>
              <a:gd name="connsiteY68" fmla="*/ 1345573 h 10309258"/>
              <a:gd name="connsiteX69" fmla="*/ 0 w 9360000"/>
              <a:gd name="connsiteY69" fmla="*/ 646870 h 1030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60000" h="10309258" fill="none" extrusionOk="0">
                <a:moveTo>
                  <a:pt x="0" y="646870"/>
                </a:moveTo>
                <a:cubicBezTo>
                  <a:pt x="22547" y="310623"/>
                  <a:pt x="379918" y="51998"/>
                  <a:pt x="646870" y="0"/>
                </a:cubicBezTo>
                <a:cubicBezTo>
                  <a:pt x="844043" y="-31469"/>
                  <a:pt x="977893" y="42249"/>
                  <a:pt x="1061706" y="0"/>
                </a:cubicBezTo>
                <a:cubicBezTo>
                  <a:pt x="1145519" y="-42249"/>
                  <a:pt x="1292365" y="37902"/>
                  <a:pt x="1476542" y="0"/>
                </a:cubicBezTo>
                <a:cubicBezTo>
                  <a:pt x="1660719" y="-37902"/>
                  <a:pt x="1685412" y="41360"/>
                  <a:pt x="1891379" y="0"/>
                </a:cubicBezTo>
                <a:cubicBezTo>
                  <a:pt x="2097346" y="-41360"/>
                  <a:pt x="2154251" y="10662"/>
                  <a:pt x="2225552" y="0"/>
                </a:cubicBezTo>
                <a:cubicBezTo>
                  <a:pt x="2296853" y="-10662"/>
                  <a:pt x="2500689" y="8783"/>
                  <a:pt x="2721051" y="0"/>
                </a:cubicBezTo>
                <a:cubicBezTo>
                  <a:pt x="2941413" y="-8783"/>
                  <a:pt x="3003354" y="3367"/>
                  <a:pt x="3216550" y="0"/>
                </a:cubicBezTo>
                <a:cubicBezTo>
                  <a:pt x="3429746" y="-3367"/>
                  <a:pt x="3588411" y="67192"/>
                  <a:pt x="3873374" y="0"/>
                </a:cubicBezTo>
                <a:cubicBezTo>
                  <a:pt x="4158337" y="-67192"/>
                  <a:pt x="4147299" y="32624"/>
                  <a:pt x="4288210" y="0"/>
                </a:cubicBezTo>
                <a:cubicBezTo>
                  <a:pt x="4429121" y="-32624"/>
                  <a:pt x="4556878" y="54667"/>
                  <a:pt x="4783709" y="0"/>
                </a:cubicBezTo>
                <a:cubicBezTo>
                  <a:pt x="5010540" y="-54667"/>
                  <a:pt x="5276317" y="29066"/>
                  <a:pt x="5521196" y="0"/>
                </a:cubicBezTo>
                <a:cubicBezTo>
                  <a:pt x="5766075" y="-29066"/>
                  <a:pt x="5801360" y="3804"/>
                  <a:pt x="5936032" y="0"/>
                </a:cubicBezTo>
                <a:cubicBezTo>
                  <a:pt x="6070704" y="-3804"/>
                  <a:pt x="6395915" y="65370"/>
                  <a:pt x="6673519" y="0"/>
                </a:cubicBezTo>
                <a:cubicBezTo>
                  <a:pt x="6951123" y="-65370"/>
                  <a:pt x="6911440" y="11174"/>
                  <a:pt x="7007692" y="0"/>
                </a:cubicBezTo>
                <a:cubicBezTo>
                  <a:pt x="7103944" y="-11174"/>
                  <a:pt x="7453680" y="65930"/>
                  <a:pt x="7664516" y="0"/>
                </a:cubicBezTo>
                <a:cubicBezTo>
                  <a:pt x="7875352" y="-65930"/>
                  <a:pt x="7979649" y="25502"/>
                  <a:pt x="8079352" y="0"/>
                </a:cubicBezTo>
                <a:cubicBezTo>
                  <a:pt x="8179055" y="-25502"/>
                  <a:pt x="8583733" y="47029"/>
                  <a:pt x="8713130" y="0"/>
                </a:cubicBezTo>
                <a:cubicBezTo>
                  <a:pt x="9147345" y="21697"/>
                  <a:pt x="9396452" y="271819"/>
                  <a:pt x="9360000" y="646870"/>
                </a:cubicBezTo>
                <a:cubicBezTo>
                  <a:pt x="9395611" y="804951"/>
                  <a:pt x="9345232" y="930450"/>
                  <a:pt x="9360000" y="1030030"/>
                </a:cubicBezTo>
                <a:cubicBezTo>
                  <a:pt x="9374768" y="1129610"/>
                  <a:pt x="9330281" y="1356903"/>
                  <a:pt x="9360000" y="1593499"/>
                </a:cubicBezTo>
                <a:cubicBezTo>
                  <a:pt x="9389719" y="1830095"/>
                  <a:pt x="9294838" y="2054163"/>
                  <a:pt x="9360000" y="2247124"/>
                </a:cubicBezTo>
                <a:cubicBezTo>
                  <a:pt x="9425162" y="2440085"/>
                  <a:pt x="9334341" y="2463109"/>
                  <a:pt x="9360000" y="2540129"/>
                </a:cubicBezTo>
                <a:cubicBezTo>
                  <a:pt x="9385659" y="2617149"/>
                  <a:pt x="9329244" y="2935721"/>
                  <a:pt x="9360000" y="3283909"/>
                </a:cubicBezTo>
                <a:cubicBezTo>
                  <a:pt x="9390756" y="3632097"/>
                  <a:pt x="9284309" y="3700020"/>
                  <a:pt x="9360000" y="3937534"/>
                </a:cubicBezTo>
                <a:cubicBezTo>
                  <a:pt x="9435691" y="4175048"/>
                  <a:pt x="9287713" y="4403942"/>
                  <a:pt x="9360000" y="4591159"/>
                </a:cubicBezTo>
                <a:cubicBezTo>
                  <a:pt x="9432287" y="4778376"/>
                  <a:pt x="9305455" y="4946495"/>
                  <a:pt x="9360000" y="5064474"/>
                </a:cubicBezTo>
                <a:cubicBezTo>
                  <a:pt x="9414545" y="5182454"/>
                  <a:pt x="9312844" y="5528743"/>
                  <a:pt x="9360000" y="5718099"/>
                </a:cubicBezTo>
                <a:cubicBezTo>
                  <a:pt x="9407156" y="5907456"/>
                  <a:pt x="9357322" y="6066313"/>
                  <a:pt x="9360000" y="6191414"/>
                </a:cubicBezTo>
                <a:cubicBezTo>
                  <a:pt x="9362678" y="6316516"/>
                  <a:pt x="9327645" y="6367618"/>
                  <a:pt x="9360000" y="6484418"/>
                </a:cubicBezTo>
                <a:cubicBezTo>
                  <a:pt x="9392355" y="6601218"/>
                  <a:pt x="9357588" y="6750794"/>
                  <a:pt x="9360000" y="6957733"/>
                </a:cubicBezTo>
                <a:cubicBezTo>
                  <a:pt x="9362412" y="7164673"/>
                  <a:pt x="9356829" y="7296313"/>
                  <a:pt x="9360000" y="7521202"/>
                </a:cubicBezTo>
                <a:cubicBezTo>
                  <a:pt x="9363171" y="7746091"/>
                  <a:pt x="9355464" y="7952074"/>
                  <a:pt x="9360000" y="8084672"/>
                </a:cubicBezTo>
                <a:cubicBezTo>
                  <a:pt x="9364536" y="8217270"/>
                  <a:pt x="9352064" y="8454756"/>
                  <a:pt x="9360000" y="8648142"/>
                </a:cubicBezTo>
                <a:cubicBezTo>
                  <a:pt x="9367936" y="8841528"/>
                  <a:pt x="9310068" y="9232177"/>
                  <a:pt x="9360000" y="9662388"/>
                </a:cubicBezTo>
                <a:cubicBezTo>
                  <a:pt x="9315991" y="10100509"/>
                  <a:pt x="9105355" y="10375580"/>
                  <a:pt x="8713130" y="10309258"/>
                </a:cubicBezTo>
                <a:cubicBezTo>
                  <a:pt x="8506436" y="10370835"/>
                  <a:pt x="8299034" y="10284578"/>
                  <a:pt x="8136969" y="10309258"/>
                </a:cubicBezTo>
                <a:cubicBezTo>
                  <a:pt x="7974904" y="10333938"/>
                  <a:pt x="7695960" y="10291080"/>
                  <a:pt x="7560807" y="10309258"/>
                </a:cubicBezTo>
                <a:cubicBezTo>
                  <a:pt x="7425654" y="10327436"/>
                  <a:pt x="7215067" y="10286709"/>
                  <a:pt x="7065308" y="10309258"/>
                </a:cubicBezTo>
                <a:cubicBezTo>
                  <a:pt x="6915549" y="10331807"/>
                  <a:pt x="6873295" y="10304038"/>
                  <a:pt x="6731135" y="10309258"/>
                </a:cubicBezTo>
                <a:cubicBezTo>
                  <a:pt x="6588975" y="10314478"/>
                  <a:pt x="6531744" y="10281063"/>
                  <a:pt x="6396961" y="10309258"/>
                </a:cubicBezTo>
                <a:cubicBezTo>
                  <a:pt x="6262178" y="10337453"/>
                  <a:pt x="6153503" y="10295137"/>
                  <a:pt x="5982125" y="10309258"/>
                </a:cubicBezTo>
                <a:cubicBezTo>
                  <a:pt x="5810747" y="10323379"/>
                  <a:pt x="5745185" y="10279077"/>
                  <a:pt x="5567289" y="10309258"/>
                </a:cubicBezTo>
                <a:cubicBezTo>
                  <a:pt x="5389393" y="10339439"/>
                  <a:pt x="5125687" y="10261480"/>
                  <a:pt x="4829802" y="10309258"/>
                </a:cubicBezTo>
                <a:cubicBezTo>
                  <a:pt x="4533917" y="10357036"/>
                  <a:pt x="4355674" y="10257621"/>
                  <a:pt x="4172978" y="10309258"/>
                </a:cubicBezTo>
                <a:cubicBezTo>
                  <a:pt x="3990282" y="10360895"/>
                  <a:pt x="3759137" y="10230227"/>
                  <a:pt x="3435491" y="10309258"/>
                </a:cubicBezTo>
                <a:cubicBezTo>
                  <a:pt x="3111845" y="10388289"/>
                  <a:pt x="3105854" y="10256977"/>
                  <a:pt x="2939992" y="10309258"/>
                </a:cubicBezTo>
                <a:cubicBezTo>
                  <a:pt x="2774130" y="10361539"/>
                  <a:pt x="2655057" y="10260862"/>
                  <a:pt x="2444494" y="10309258"/>
                </a:cubicBezTo>
                <a:cubicBezTo>
                  <a:pt x="2233931" y="10357654"/>
                  <a:pt x="2055545" y="10255427"/>
                  <a:pt x="1868332" y="10309258"/>
                </a:cubicBezTo>
                <a:cubicBezTo>
                  <a:pt x="1681119" y="10363089"/>
                  <a:pt x="1628067" y="10306620"/>
                  <a:pt x="1534159" y="10309258"/>
                </a:cubicBezTo>
                <a:cubicBezTo>
                  <a:pt x="1440251" y="10311896"/>
                  <a:pt x="1042782" y="10272404"/>
                  <a:pt x="646870" y="10309258"/>
                </a:cubicBezTo>
                <a:cubicBezTo>
                  <a:pt x="246539" y="10320445"/>
                  <a:pt x="101900" y="9989866"/>
                  <a:pt x="0" y="9662388"/>
                </a:cubicBezTo>
                <a:cubicBezTo>
                  <a:pt x="-7134" y="9438606"/>
                  <a:pt x="52373" y="9274468"/>
                  <a:pt x="0" y="8918608"/>
                </a:cubicBezTo>
                <a:cubicBezTo>
                  <a:pt x="-52373" y="8562748"/>
                  <a:pt x="8143" y="8624446"/>
                  <a:pt x="0" y="8535448"/>
                </a:cubicBezTo>
                <a:cubicBezTo>
                  <a:pt x="-8143" y="8446450"/>
                  <a:pt x="2273" y="8301530"/>
                  <a:pt x="0" y="8242444"/>
                </a:cubicBezTo>
                <a:cubicBezTo>
                  <a:pt x="-2273" y="8183358"/>
                  <a:pt x="553" y="7949080"/>
                  <a:pt x="0" y="7678974"/>
                </a:cubicBezTo>
                <a:cubicBezTo>
                  <a:pt x="-553" y="7408868"/>
                  <a:pt x="11545" y="7330158"/>
                  <a:pt x="0" y="7205659"/>
                </a:cubicBezTo>
                <a:cubicBezTo>
                  <a:pt x="-11545" y="7081160"/>
                  <a:pt x="18025" y="6922009"/>
                  <a:pt x="0" y="6822500"/>
                </a:cubicBezTo>
                <a:cubicBezTo>
                  <a:pt x="-18025" y="6722991"/>
                  <a:pt x="29232" y="6642627"/>
                  <a:pt x="0" y="6529495"/>
                </a:cubicBezTo>
                <a:cubicBezTo>
                  <a:pt x="-29232" y="6416364"/>
                  <a:pt x="2099" y="6312992"/>
                  <a:pt x="0" y="6236491"/>
                </a:cubicBezTo>
                <a:cubicBezTo>
                  <a:pt x="-2099" y="6159990"/>
                  <a:pt x="35227" y="6002433"/>
                  <a:pt x="0" y="5853332"/>
                </a:cubicBezTo>
                <a:cubicBezTo>
                  <a:pt x="-35227" y="5704231"/>
                  <a:pt x="43761" y="5529303"/>
                  <a:pt x="0" y="5380017"/>
                </a:cubicBezTo>
                <a:cubicBezTo>
                  <a:pt x="-43761" y="5230731"/>
                  <a:pt x="25621" y="4817429"/>
                  <a:pt x="0" y="4636237"/>
                </a:cubicBezTo>
                <a:cubicBezTo>
                  <a:pt x="-25621" y="4455045"/>
                  <a:pt x="45638" y="4365246"/>
                  <a:pt x="0" y="4162922"/>
                </a:cubicBezTo>
                <a:cubicBezTo>
                  <a:pt x="-45638" y="3960599"/>
                  <a:pt x="57103" y="3743068"/>
                  <a:pt x="0" y="3599452"/>
                </a:cubicBezTo>
                <a:cubicBezTo>
                  <a:pt x="-57103" y="3455836"/>
                  <a:pt x="65485" y="3041190"/>
                  <a:pt x="0" y="2855672"/>
                </a:cubicBezTo>
                <a:cubicBezTo>
                  <a:pt x="-65485" y="2670154"/>
                  <a:pt x="36711" y="2426955"/>
                  <a:pt x="0" y="2202047"/>
                </a:cubicBezTo>
                <a:cubicBezTo>
                  <a:pt x="-36711" y="1977139"/>
                  <a:pt x="5544" y="1845047"/>
                  <a:pt x="0" y="1638577"/>
                </a:cubicBezTo>
                <a:cubicBezTo>
                  <a:pt x="-5544" y="1432107"/>
                  <a:pt x="33191" y="1415751"/>
                  <a:pt x="0" y="1345573"/>
                </a:cubicBezTo>
                <a:cubicBezTo>
                  <a:pt x="-33191" y="1275395"/>
                  <a:pt x="82909" y="902143"/>
                  <a:pt x="0" y="646870"/>
                </a:cubicBezTo>
                <a:close/>
              </a:path>
              <a:path w="9360000" h="10309258" stroke="0" extrusionOk="0">
                <a:moveTo>
                  <a:pt x="0" y="646870"/>
                </a:moveTo>
                <a:cubicBezTo>
                  <a:pt x="-66349" y="292452"/>
                  <a:pt x="299829" y="10043"/>
                  <a:pt x="646870" y="0"/>
                </a:cubicBezTo>
                <a:cubicBezTo>
                  <a:pt x="738665" y="-43188"/>
                  <a:pt x="892046" y="44243"/>
                  <a:pt x="1061706" y="0"/>
                </a:cubicBezTo>
                <a:cubicBezTo>
                  <a:pt x="1231366" y="-44243"/>
                  <a:pt x="1245339" y="25603"/>
                  <a:pt x="1395880" y="0"/>
                </a:cubicBezTo>
                <a:cubicBezTo>
                  <a:pt x="1546421" y="-25603"/>
                  <a:pt x="1695944" y="44673"/>
                  <a:pt x="1972041" y="0"/>
                </a:cubicBezTo>
                <a:cubicBezTo>
                  <a:pt x="2248138" y="-44673"/>
                  <a:pt x="2312429" y="12883"/>
                  <a:pt x="2548203" y="0"/>
                </a:cubicBezTo>
                <a:cubicBezTo>
                  <a:pt x="2783977" y="-12883"/>
                  <a:pt x="2959212" y="19403"/>
                  <a:pt x="3124364" y="0"/>
                </a:cubicBezTo>
                <a:cubicBezTo>
                  <a:pt x="3289516" y="-19403"/>
                  <a:pt x="3321463" y="23192"/>
                  <a:pt x="3458538" y="0"/>
                </a:cubicBezTo>
                <a:cubicBezTo>
                  <a:pt x="3595613" y="-23192"/>
                  <a:pt x="3645462" y="20715"/>
                  <a:pt x="3792711" y="0"/>
                </a:cubicBezTo>
                <a:cubicBezTo>
                  <a:pt x="3939960" y="-20715"/>
                  <a:pt x="4042772" y="7026"/>
                  <a:pt x="4207548" y="0"/>
                </a:cubicBezTo>
                <a:cubicBezTo>
                  <a:pt x="4372324" y="-7026"/>
                  <a:pt x="4629496" y="63933"/>
                  <a:pt x="4945034" y="0"/>
                </a:cubicBezTo>
                <a:cubicBezTo>
                  <a:pt x="5260572" y="-63933"/>
                  <a:pt x="5403718" y="48905"/>
                  <a:pt x="5521196" y="0"/>
                </a:cubicBezTo>
                <a:cubicBezTo>
                  <a:pt x="5638674" y="-48905"/>
                  <a:pt x="5851716" y="10984"/>
                  <a:pt x="6097357" y="0"/>
                </a:cubicBezTo>
                <a:cubicBezTo>
                  <a:pt x="6342998" y="-10984"/>
                  <a:pt x="6344101" y="18177"/>
                  <a:pt x="6512193" y="0"/>
                </a:cubicBezTo>
                <a:cubicBezTo>
                  <a:pt x="6680285" y="-18177"/>
                  <a:pt x="6947144" y="77298"/>
                  <a:pt x="7249680" y="0"/>
                </a:cubicBezTo>
                <a:cubicBezTo>
                  <a:pt x="7552216" y="-77298"/>
                  <a:pt x="7642738" y="39142"/>
                  <a:pt x="7745179" y="0"/>
                </a:cubicBezTo>
                <a:cubicBezTo>
                  <a:pt x="7847620" y="-39142"/>
                  <a:pt x="8419321" y="93145"/>
                  <a:pt x="8713130" y="0"/>
                </a:cubicBezTo>
                <a:cubicBezTo>
                  <a:pt x="9108877" y="77122"/>
                  <a:pt x="9397971" y="363665"/>
                  <a:pt x="9360000" y="646870"/>
                </a:cubicBezTo>
                <a:cubicBezTo>
                  <a:pt x="9408599" y="899154"/>
                  <a:pt x="9338232" y="1023870"/>
                  <a:pt x="9360000" y="1210340"/>
                </a:cubicBezTo>
                <a:cubicBezTo>
                  <a:pt x="9381768" y="1396810"/>
                  <a:pt x="9351695" y="1573658"/>
                  <a:pt x="9360000" y="1683655"/>
                </a:cubicBezTo>
                <a:cubicBezTo>
                  <a:pt x="9368305" y="1793652"/>
                  <a:pt x="9357434" y="1937244"/>
                  <a:pt x="9360000" y="2156969"/>
                </a:cubicBezTo>
                <a:cubicBezTo>
                  <a:pt x="9362566" y="2376694"/>
                  <a:pt x="9312527" y="2501552"/>
                  <a:pt x="9360000" y="2810594"/>
                </a:cubicBezTo>
                <a:cubicBezTo>
                  <a:pt x="9407473" y="3119636"/>
                  <a:pt x="9284222" y="3326561"/>
                  <a:pt x="9360000" y="3464219"/>
                </a:cubicBezTo>
                <a:cubicBezTo>
                  <a:pt x="9435778" y="3601877"/>
                  <a:pt x="9340489" y="3704780"/>
                  <a:pt x="9360000" y="3937534"/>
                </a:cubicBezTo>
                <a:cubicBezTo>
                  <a:pt x="9379511" y="4170289"/>
                  <a:pt x="9340414" y="4276188"/>
                  <a:pt x="9360000" y="4410849"/>
                </a:cubicBezTo>
                <a:cubicBezTo>
                  <a:pt x="9379586" y="4545510"/>
                  <a:pt x="9344659" y="4712245"/>
                  <a:pt x="9360000" y="4884163"/>
                </a:cubicBezTo>
                <a:cubicBezTo>
                  <a:pt x="9375341" y="5056081"/>
                  <a:pt x="9349387" y="5166043"/>
                  <a:pt x="9360000" y="5267323"/>
                </a:cubicBezTo>
                <a:cubicBezTo>
                  <a:pt x="9370613" y="5368603"/>
                  <a:pt x="9304769" y="5819599"/>
                  <a:pt x="9360000" y="6011103"/>
                </a:cubicBezTo>
                <a:cubicBezTo>
                  <a:pt x="9415231" y="6202607"/>
                  <a:pt x="9312137" y="6423074"/>
                  <a:pt x="9360000" y="6664728"/>
                </a:cubicBezTo>
                <a:cubicBezTo>
                  <a:pt x="9407863" y="6906382"/>
                  <a:pt x="9320994" y="6988821"/>
                  <a:pt x="9360000" y="7138043"/>
                </a:cubicBezTo>
                <a:cubicBezTo>
                  <a:pt x="9399006" y="7287266"/>
                  <a:pt x="9356675" y="7383165"/>
                  <a:pt x="9360000" y="7611358"/>
                </a:cubicBezTo>
                <a:cubicBezTo>
                  <a:pt x="9363325" y="7839552"/>
                  <a:pt x="9331816" y="7907145"/>
                  <a:pt x="9360000" y="8174828"/>
                </a:cubicBezTo>
                <a:cubicBezTo>
                  <a:pt x="9388184" y="8442511"/>
                  <a:pt x="9317577" y="8768397"/>
                  <a:pt x="9360000" y="8918608"/>
                </a:cubicBezTo>
                <a:cubicBezTo>
                  <a:pt x="9402423" y="9068819"/>
                  <a:pt x="9329522" y="9501667"/>
                  <a:pt x="9360000" y="9662388"/>
                </a:cubicBezTo>
                <a:cubicBezTo>
                  <a:pt x="9264926" y="9977154"/>
                  <a:pt x="8975810" y="10323672"/>
                  <a:pt x="8713130" y="10309258"/>
                </a:cubicBezTo>
                <a:cubicBezTo>
                  <a:pt x="8639561" y="10337213"/>
                  <a:pt x="8452540" y="10295483"/>
                  <a:pt x="8378956" y="10309258"/>
                </a:cubicBezTo>
                <a:cubicBezTo>
                  <a:pt x="8305372" y="10323033"/>
                  <a:pt x="7975393" y="10274404"/>
                  <a:pt x="7722132" y="10309258"/>
                </a:cubicBezTo>
                <a:cubicBezTo>
                  <a:pt x="7468871" y="10344112"/>
                  <a:pt x="7255996" y="10245865"/>
                  <a:pt x="6984646" y="10309258"/>
                </a:cubicBezTo>
                <a:cubicBezTo>
                  <a:pt x="6713296" y="10372651"/>
                  <a:pt x="6501924" y="10247680"/>
                  <a:pt x="6327822" y="10309258"/>
                </a:cubicBezTo>
                <a:cubicBezTo>
                  <a:pt x="6153720" y="10370836"/>
                  <a:pt x="6075710" y="10276568"/>
                  <a:pt x="5832323" y="10309258"/>
                </a:cubicBezTo>
                <a:cubicBezTo>
                  <a:pt x="5588936" y="10341948"/>
                  <a:pt x="5445656" y="10256700"/>
                  <a:pt x="5336824" y="10309258"/>
                </a:cubicBezTo>
                <a:cubicBezTo>
                  <a:pt x="5227992" y="10361816"/>
                  <a:pt x="4987768" y="10263709"/>
                  <a:pt x="4841325" y="10309258"/>
                </a:cubicBezTo>
                <a:cubicBezTo>
                  <a:pt x="4694882" y="10354807"/>
                  <a:pt x="4465999" y="10273245"/>
                  <a:pt x="4103839" y="10309258"/>
                </a:cubicBezTo>
                <a:cubicBezTo>
                  <a:pt x="3741679" y="10345271"/>
                  <a:pt x="3684807" y="10296678"/>
                  <a:pt x="3366352" y="10309258"/>
                </a:cubicBezTo>
                <a:cubicBezTo>
                  <a:pt x="3047897" y="10321838"/>
                  <a:pt x="3170199" y="10296825"/>
                  <a:pt x="3032178" y="10309258"/>
                </a:cubicBezTo>
                <a:cubicBezTo>
                  <a:pt x="2894157" y="10321691"/>
                  <a:pt x="2572327" y="10299495"/>
                  <a:pt x="2456017" y="10309258"/>
                </a:cubicBezTo>
                <a:cubicBezTo>
                  <a:pt x="2339707" y="10319021"/>
                  <a:pt x="2199731" y="10284431"/>
                  <a:pt x="2041181" y="10309258"/>
                </a:cubicBezTo>
                <a:cubicBezTo>
                  <a:pt x="1882631" y="10334085"/>
                  <a:pt x="1693726" y="10303614"/>
                  <a:pt x="1384357" y="10309258"/>
                </a:cubicBezTo>
                <a:cubicBezTo>
                  <a:pt x="1074988" y="10314902"/>
                  <a:pt x="936193" y="10258228"/>
                  <a:pt x="646870" y="10309258"/>
                </a:cubicBezTo>
                <a:cubicBezTo>
                  <a:pt x="377922" y="10320807"/>
                  <a:pt x="8209" y="10013448"/>
                  <a:pt x="0" y="9662388"/>
                </a:cubicBezTo>
                <a:cubicBezTo>
                  <a:pt x="-37965" y="9557665"/>
                  <a:pt x="43908" y="9398673"/>
                  <a:pt x="0" y="9189073"/>
                </a:cubicBezTo>
                <a:cubicBezTo>
                  <a:pt x="-43908" y="8979474"/>
                  <a:pt x="32602" y="8996186"/>
                  <a:pt x="0" y="8896069"/>
                </a:cubicBezTo>
                <a:cubicBezTo>
                  <a:pt x="-32602" y="8795952"/>
                  <a:pt x="27921" y="8454193"/>
                  <a:pt x="0" y="8332599"/>
                </a:cubicBezTo>
                <a:cubicBezTo>
                  <a:pt x="-27921" y="8211005"/>
                  <a:pt x="31722" y="8028488"/>
                  <a:pt x="0" y="7859284"/>
                </a:cubicBezTo>
                <a:cubicBezTo>
                  <a:pt x="-31722" y="7690081"/>
                  <a:pt x="52385" y="7416408"/>
                  <a:pt x="0" y="7295815"/>
                </a:cubicBezTo>
                <a:cubicBezTo>
                  <a:pt x="-52385" y="7175222"/>
                  <a:pt x="3596" y="7080517"/>
                  <a:pt x="0" y="6912655"/>
                </a:cubicBezTo>
                <a:cubicBezTo>
                  <a:pt x="-3596" y="6744793"/>
                  <a:pt x="12270" y="6745565"/>
                  <a:pt x="0" y="6619651"/>
                </a:cubicBezTo>
                <a:cubicBezTo>
                  <a:pt x="-12270" y="6493737"/>
                  <a:pt x="9320" y="6276580"/>
                  <a:pt x="0" y="5966026"/>
                </a:cubicBezTo>
                <a:cubicBezTo>
                  <a:pt x="-9320" y="5655473"/>
                  <a:pt x="40814" y="5677733"/>
                  <a:pt x="0" y="5402556"/>
                </a:cubicBezTo>
                <a:cubicBezTo>
                  <a:pt x="-40814" y="5127379"/>
                  <a:pt x="14866" y="5114675"/>
                  <a:pt x="0" y="5019396"/>
                </a:cubicBezTo>
                <a:cubicBezTo>
                  <a:pt x="-14866" y="4924117"/>
                  <a:pt x="40786" y="4787838"/>
                  <a:pt x="0" y="4636237"/>
                </a:cubicBezTo>
                <a:cubicBezTo>
                  <a:pt x="-40786" y="4484636"/>
                  <a:pt x="66623" y="4239557"/>
                  <a:pt x="0" y="4072767"/>
                </a:cubicBezTo>
                <a:cubicBezTo>
                  <a:pt x="-66623" y="3905977"/>
                  <a:pt x="37554" y="3756751"/>
                  <a:pt x="0" y="3509297"/>
                </a:cubicBezTo>
                <a:cubicBezTo>
                  <a:pt x="-37554" y="3261843"/>
                  <a:pt x="24685" y="3133994"/>
                  <a:pt x="0" y="2855672"/>
                </a:cubicBezTo>
                <a:cubicBezTo>
                  <a:pt x="-24685" y="2577350"/>
                  <a:pt x="37136" y="2556251"/>
                  <a:pt x="0" y="2472512"/>
                </a:cubicBezTo>
                <a:cubicBezTo>
                  <a:pt x="-37136" y="2388773"/>
                  <a:pt x="50499" y="2100016"/>
                  <a:pt x="0" y="1909043"/>
                </a:cubicBezTo>
                <a:cubicBezTo>
                  <a:pt x="-50499" y="1718070"/>
                  <a:pt x="14910" y="1474306"/>
                  <a:pt x="0" y="1255417"/>
                </a:cubicBezTo>
                <a:cubicBezTo>
                  <a:pt x="-14910" y="1036528"/>
                  <a:pt x="60568" y="854191"/>
                  <a:pt x="0" y="646870"/>
                </a:cubicBez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650216993">
                  <a:prstGeom prst="roundRect">
                    <a:avLst>
                      <a:gd name="adj" fmla="val 691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;p13">
            <a:extLst>
              <a:ext uri="{FF2B5EF4-FFF2-40B4-BE49-F238E27FC236}">
                <a16:creationId xmlns:a16="http://schemas.microsoft.com/office/drawing/2014/main" id="{6B1BCC61-7F9E-4E4E-9DCA-3FFD39661F46}"/>
              </a:ext>
            </a:extLst>
          </p:cNvPr>
          <p:cNvSpPr/>
          <p:nvPr/>
        </p:nvSpPr>
        <p:spPr>
          <a:xfrm>
            <a:off x="11183210" y="18033333"/>
            <a:ext cx="9360000" cy="10879779"/>
          </a:xfrm>
          <a:custGeom>
            <a:avLst/>
            <a:gdLst>
              <a:gd name="connsiteX0" fmla="*/ 0 w 9360000"/>
              <a:gd name="connsiteY0" fmla="*/ 646870 h 10879779"/>
              <a:gd name="connsiteX1" fmla="*/ 646870 w 9360000"/>
              <a:gd name="connsiteY1" fmla="*/ 0 h 10879779"/>
              <a:gd name="connsiteX2" fmla="*/ 1061706 w 9360000"/>
              <a:gd name="connsiteY2" fmla="*/ 0 h 10879779"/>
              <a:gd name="connsiteX3" fmla="*/ 1476542 w 9360000"/>
              <a:gd name="connsiteY3" fmla="*/ 0 h 10879779"/>
              <a:gd name="connsiteX4" fmla="*/ 1891379 w 9360000"/>
              <a:gd name="connsiteY4" fmla="*/ 0 h 10879779"/>
              <a:gd name="connsiteX5" fmla="*/ 2225552 w 9360000"/>
              <a:gd name="connsiteY5" fmla="*/ 0 h 10879779"/>
              <a:gd name="connsiteX6" fmla="*/ 2721051 w 9360000"/>
              <a:gd name="connsiteY6" fmla="*/ 0 h 10879779"/>
              <a:gd name="connsiteX7" fmla="*/ 3216550 w 9360000"/>
              <a:gd name="connsiteY7" fmla="*/ 0 h 10879779"/>
              <a:gd name="connsiteX8" fmla="*/ 3873374 w 9360000"/>
              <a:gd name="connsiteY8" fmla="*/ 0 h 10879779"/>
              <a:gd name="connsiteX9" fmla="*/ 4288210 w 9360000"/>
              <a:gd name="connsiteY9" fmla="*/ 0 h 10879779"/>
              <a:gd name="connsiteX10" fmla="*/ 4783709 w 9360000"/>
              <a:gd name="connsiteY10" fmla="*/ 0 h 10879779"/>
              <a:gd name="connsiteX11" fmla="*/ 5521196 w 9360000"/>
              <a:gd name="connsiteY11" fmla="*/ 0 h 10879779"/>
              <a:gd name="connsiteX12" fmla="*/ 5936032 w 9360000"/>
              <a:gd name="connsiteY12" fmla="*/ 0 h 10879779"/>
              <a:gd name="connsiteX13" fmla="*/ 6673519 w 9360000"/>
              <a:gd name="connsiteY13" fmla="*/ 0 h 10879779"/>
              <a:gd name="connsiteX14" fmla="*/ 7007692 w 9360000"/>
              <a:gd name="connsiteY14" fmla="*/ 0 h 10879779"/>
              <a:gd name="connsiteX15" fmla="*/ 7664516 w 9360000"/>
              <a:gd name="connsiteY15" fmla="*/ 0 h 10879779"/>
              <a:gd name="connsiteX16" fmla="*/ 8079352 w 9360000"/>
              <a:gd name="connsiteY16" fmla="*/ 0 h 10879779"/>
              <a:gd name="connsiteX17" fmla="*/ 8713130 w 9360000"/>
              <a:gd name="connsiteY17" fmla="*/ 0 h 10879779"/>
              <a:gd name="connsiteX18" fmla="*/ 9360000 w 9360000"/>
              <a:gd name="connsiteY18" fmla="*/ 646870 h 10879779"/>
              <a:gd name="connsiteX19" fmla="*/ 9360000 w 9360000"/>
              <a:gd name="connsiteY19" fmla="*/ 1054277 h 10879779"/>
              <a:gd name="connsiteX20" fmla="*/ 9360000 w 9360000"/>
              <a:gd name="connsiteY20" fmla="*/ 1653404 h 10879779"/>
              <a:gd name="connsiteX21" fmla="*/ 9360000 w 9360000"/>
              <a:gd name="connsiteY21" fmla="*/ 2348392 h 10879779"/>
              <a:gd name="connsiteX22" fmla="*/ 9360000 w 9360000"/>
              <a:gd name="connsiteY22" fmla="*/ 2659938 h 10879779"/>
              <a:gd name="connsiteX23" fmla="*/ 9360000 w 9360000"/>
              <a:gd name="connsiteY23" fmla="*/ 3450786 h 10879779"/>
              <a:gd name="connsiteX24" fmla="*/ 9360000 w 9360000"/>
              <a:gd name="connsiteY24" fmla="*/ 4145774 h 10879779"/>
              <a:gd name="connsiteX25" fmla="*/ 9360000 w 9360000"/>
              <a:gd name="connsiteY25" fmla="*/ 4840762 h 10879779"/>
              <a:gd name="connsiteX26" fmla="*/ 9360000 w 9360000"/>
              <a:gd name="connsiteY26" fmla="*/ 5344029 h 10879779"/>
              <a:gd name="connsiteX27" fmla="*/ 9360000 w 9360000"/>
              <a:gd name="connsiteY27" fmla="*/ 6039017 h 10879779"/>
              <a:gd name="connsiteX28" fmla="*/ 9360000 w 9360000"/>
              <a:gd name="connsiteY28" fmla="*/ 6542284 h 10879779"/>
              <a:gd name="connsiteX29" fmla="*/ 9360000 w 9360000"/>
              <a:gd name="connsiteY29" fmla="*/ 6853830 h 10879779"/>
              <a:gd name="connsiteX30" fmla="*/ 9360000 w 9360000"/>
              <a:gd name="connsiteY30" fmla="*/ 7357097 h 10879779"/>
              <a:gd name="connsiteX31" fmla="*/ 9360000 w 9360000"/>
              <a:gd name="connsiteY31" fmla="*/ 7956225 h 10879779"/>
              <a:gd name="connsiteX32" fmla="*/ 9360000 w 9360000"/>
              <a:gd name="connsiteY32" fmla="*/ 8555352 h 10879779"/>
              <a:gd name="connsiteX33" fmla="*/ 9360000 w 9360000"/>
              <a:gd name="connsiteY33" fmla="*/ 9154480 h 10879779"/>
              <a:gd name="connsiteX34" fmla="*/ 9360000 w 9360000"/>
              <a:gd name="connsiteY34" fmla="*/ 10232909 h 10879779"/>
              <a:gd name="connsiteX35" fmla="*/ 8713130 w 9360000"/>
              <a:gd name="connsiteY35" fmla="*/ 10879779 h 10879779"/>
              <a:gd name="connsiteX36" fmla="*/ 8136969 w 9360000"/>
              <a:gd name="connsiteY36" fmla="*/ 10879779 h 10879779"/>
              <a:gd name="connsiteX37" fmla="*/ 7560807 w 9360000"/>
              <a:gd name="connsiteY37" fmla="*/ 10879779 h 10879779"/>
              <a:gd name="connsiteX38" fmla="*/ 7065308 w 9360000"/>
              <a:gd name="connsiteY38" fmla="*/ 10879779 h 10879779"/>
              <a:gd name="connsiteX39" fmla="*/ 6731135 w 9360000"/>
              <a:gd name="connsiteY39" fmla="*/ 10879779 h 10879779"/>
              <a:gd name="connsiteX40" fmla="*/ 6396961 w 9360000"/>
              <a:gd name="connsiteY40" fmla="*/ 10879779 h 10879779"/>
              <a:gd name="connsiteX41" fmla="*/ 5982125 w 9360000"/>
              <a:gd name="connsiteY41" fmla="*/ 10879779 h 10879779"/>
              <a:gd name="connsiteX42" fmla="*/ 5567289 w 9360000"/>
              <a:gd name="connsiteY42" fmla="*/ 10879779 h 10879779"/>
              <a:gd name="connsiteX43" fmla="*/ 4829802 w 9360000"/>
              <a:gd name="connsiteY43" fmla="*/ 10879779 h 10879779"/>
              <a:gd name="connsiteX44" fmla="*/ 4172978 w 9360000"/>
              <a:gd name="connsiteY44" fmla="*/ 10879779 h 10879779"/>
              <a:gd name="connsiteX45" fmla="*/ 3435491 w 9360000"/>
              <a:gd name="connsiteY45" fmla="*/ 10879779 h 10879779"/>
              <a:gd name="connsiteX46" fmla="*/ 2939992 w 9360000"/>
              <a:gd name="connsiteY46" fmla="*/ 10879779 h 10879779"/>
              <a:gd name="connsiteX47" fmla="*/ 2444494 w 9360000"/>
              <a:gd name="connsiteY47" fmla="*/ 10879779 h 10879779"/>
              <a:gd name="connsiteX48" fmla="*/ 1868332 w 9360000"/>
              <a:gd name="connsiteY48" fmla="*/ 10879779 h 10879779"/>
              <a:gd name="connsiteX49" fmla="*/ 1534159 w 9360000"/>
              <a:gd name="connsiteY49" fmla="*/ 10879779 h 10879779"/>
              <a:gd name="connsiteX50" fmla="*/ 646870 w 9360000"/>
              <a:gd name="connsiteY50" fmla="*/ 10879779 h 10879779"/>
              <a:gd name="connsiteX51" fmla="*/ 0 w 9360000"/>
              <a:gd name="connsiteY51" fmla="*/ 10232909 h 10879779"/>
              <a:gd name="connsiteX52" fmla="*/ 0 w 9360000"/>
              <a:gd name="connsiteY52" fmla="*/ 9442061 h 10879779"/>
              <a:gd name="connsiteX53" fmla="*/ 0 w 9360000"/>
              <a:gd name="connsiteY53" fmla="*/ 9034654 h 10879779"/>
              <a:gd name="connsiteX54" fmla="*/ 0 w 9360000"/>
              <a:gd name="connsiteY54" fmla="*/ 8723108 h 10879779"/>
              <a:gd name="connsiteX55" fmla="*/ 0 w 9360000"/>
              <a:gd name="connsiteY55" fmla="*/ 8123980 h 10879779"/>
              <a:gd name="connsiteX56" fmla="*/ 0 w 9360000"/>
              <a:gd name="connsiteY56" fmla="*/ 7620713 h 10879779"/>
              <a:gd name="connsiteX57" fmla="*/ 0 w 9360000"/>
              <a:gd name="connsiteY57" fmla="*/ 7213307 h 10879779"/>
              <a:gd name="connsiteX58" fmla="*/ 0 w 9360000"/>
              <a:gd name="connsiteY58" fmla="*/ 6901760 h 10879779"/>
              <a:gd name="connsiteX59" fmla="*/ 0 w 9360000"/>
              <a:gd name="connsiteY59" fmla="*/ 6590214 h 10879779"/>
              <a:gd name="connsiteX60" fmla="*/ 0 w 9360000"/>
              <a:gd name="connsiteY60" fmla="*/ 6182808 h 10879779"/>
              <a:gd name="connsiteX61" fmla="*/ 0 w 9360000"/>
              <a:gd name="connsiteY61" fmla="*/ 5679540 h 10879779"/>
              <a:gd name="connsiteX62" fmla="*/ 0 w 9360000"/>
              <a:gd name="connsiteY62" fmla="*/ 4888692 h 10879779"/>
              <a:gd name="connsiteX63" fmla="*/ 0 w 9360000"/>
              <a:gd name="connsiteY63" fmla="*/ 4385425 h 10879779"/>
              <a:gd name="connsiteX64" fmla="*/ 0 w 9360000"/>
              <a:gd name="connsiteY64" fmla="*/ 3786298 h 10879779"/>
              <a:gd name="connsiteX65" fmla="*/ 0 w 9360000"/>
              <a:gd name="connsiteY65" fmla="*/ 2995450 h 10879779"/>
              <a:gd name="connsiteX66" fmla="*/ 0 w 9360000"/>
              <a:gd name="connsiteY66" fmla="*/ 2300462 h 10879779"/>
              <a:gd name="connsiteX67" fmla="*/ 0 w 9360000"/>
              <a:gd name="connsiteY67" fmla="*/ 1701334 h 10879779"/>
              <a:gd name="connsiteX68" fmla="*/ 0 w 9360000"/>
              <a:gd name="connsiteY68" fmla="*/ 1389788 h 10879779"/>
              <a:gd name="connsiteX69" fmla="*/ 0 w 9360000"/>
              <a:gd name="connsiteY69" fmla="*/ 646870 h 108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60000" h="10879779" fill="none" extrusionOk="0">
                <a:moveTo>
                  <a:pt x="0" y="646870"/>
                </a:moveTo>
                <a:cubicBezTo>
                  <a:pt x="22547" y="310623"/>
                  <a:pt x="379918" y="51998"/>
                  <a:pt x="646870" y="0"/>
                </a:cubicBezTo>
                <a:cubicBezTo>
                  <a:pt x="844043" y="-31469"/>
                  <a:pt x="977893" y="42249"/>
                  <a:pt x="1061706" y="0"/>
                </a:cubicBezTo>
                <a:cubicBezTo>
                  <a:pt x="1145519" y="-42249"/>
                  <a:pt x="1292365" y="37902"/>
                  <a:pt x="1476542" y="0"/>
                </a:cubicBezTo>
                <a:cubicBezTo>
                  <a:pt x="1660719" y="-37902"/>
                  <a:pt x="1685412" y="41360"/>
                  <a:pt x="1891379" y="0"/>
                </a:cubicBezTo>
                <a:cubicBezTo>
                  <a:pt x="2097346" y="-41360"/>
                  <a:pt x="2154251" y="10662"/>
                  <a:pt x="2225552" y="0"/>
                </a:cubicBezTo>
                <a:cubicBezTo>
                  <a:pt x="2296853" y="-10662"/>
                  <a:pt x="2500689" y="8783"/>
                  <a:pt x="2721051" y="0"/>
                </a:cubicBezTo>
                <a:cubicBezTo>
                  <a:pt x="2941413" y="-8783"/>
                  <a:pt x="3003354" y="3367"/>
                  <a:pt x="3216550" y="0"/>
                </a:cubicBezTo>
                <a:cubicBezTo>
                  <a:pt x="3429746" y="-3367"/>
                  <a:pt x="3588411" y="67192"/>
                  <a:pt x="3873374" y="0"/>
                </a:cubicBezTo>
                <a:cubicBezTo>
                  <a:pt x="4158337" y="-67192"/>
                  <a:pt x="4147299" y="32624"/>
                  <a:pt x="4288210" y="0"/>
                </a:cubicBezTo>
                <a:cubicBezTo>
                  <a:pt x="4429121" y="-32624"/>
                  <a:pt x="4556878" y="54667"/>
                  <a:pt x="4783709" y="0"/>
                </a:cubicBezTo>
                <a:cubicBezTo>
                  <a:pt x="5010540" y="-54667"/>
                  <a:pt x="5276317" y="29066"/>
                  <a:pt x="5521196" y="0"/>
                </a:cubicBezTo>
                <a:cubicBezTo>
                  <a:pt x="5766075" y="-29066"/>
                  <a:pt x="5801360" y="3804"/>
                  <a:pt x="5936032" y="0"/>
                </a:cubicBezTo>
                <a:cubicBezTo>
                  <a:pt x="6070704" y="-3804"/>
                  <a:pt x="6395915" y="65370"/>
                  <a:pt x="6673519" y="0"/>
                </a:cubicBezTo>
                <a:cubicBezTo>
                  <a:pt x="6951123" y="-65370"/>
                  <a:pt x="6911440" y="11174"/>
                  <a:pt x="7007692" y="0"/>
                </a:cubicBezTo>
                <a:cubicBezTo>
                  <a:pt x="7103944" y="-11174"/>
                  <a:pt x="7453680" y="65930"/>
                  <a:pt x="7664516" y="0"/>
                </a:cubicBezTo>
                <a:cubicBezTo>
                  <a:pt x="7875352" y="-65930"/>
                  <a:pt x="7979649" y="25502"/>
                  <a:pt x="8079352" y="0"/>
                </a:cubicBezTo>
                <a:cubicBezTo>
                  <a:pt x="8179055" y="-25502"/>
                  <a:pt x="8583733" y="47029"/>
                  <a:pt x="8713130" y="0"/>
                </a:cubicBezTo>
                <a:cubicBezTo>
                  <a:pt x="9147345" y="21697"/>
                  <a:pt x="9396452" y="271819"/>
                  <a:pt x="9360000" y="646870"/>
                </a:cubicBezTo>
                <a:cubicBezTo>
                  <a:pt x="9389607" y="770451"/>
                  <a:pt x="9325263" y="913925"/>
                  <a:pt x="9360000" y="1054277"/>
                </a:cubicBezTo>
                <a:cubicBezTo>
                  <a:pt x="9394737" y="1194629"/>
                  <a:pt x="9298083" y="1398362"/>
                  <a:pt x="9360000" y="1653404"/>
                </a:cubicBezTo>
                <a:cubicBezTo>
                  <a:pt x="9421917" y="1908446"/>
                  <a:pt x="9312075" y="2196592"/>
                  <a:pt x="9360000" y="2348392"/>
                </a:cubicBezTo>
                <a:cubicBezTo>
                  <a:pt x="9407925" y="2500192"/>
                  <a:pt x="9333115" y="2521301"/>
                  <a:pt x="9360000" y="2659938"/>
                </a:cubicBezTo>
                <a:cubicBezTo>
                  <a:pt x="9386885" y="2798575"/>
                  <a:pt x="9332888" y="3082890"/>
                  <a:pt x="9360000" y="3450786"/>
                </a:cubicBezTo>
                <a:cubicBezTo>
                  <a:pt x="9387112" y="3818682"/>
                  <a:pt x="9314872" y="3928814"/>
                  <a:pt x="9360000" y="4145774"/>
                </a:cubicBezTo>
                <a:cubicBezTo>
                  <a:pt x="9405128" y="4362734"/>
                  <a:pt x="9287102" y="4699479"/>
                  <a:pt x="9360000" y="4840762"/>
                </a:cubicBezTo>
                <a:cubicBezTo>
                  <a:pt x="9432898" y="4982045"/>
                  <a:pt x="9302201" y="5155914"/>
                  <a:pt x="9360000" y="5344029"/>
                </a:cubicBezTo>
                <a:cubicBezTo>
                  <a:pt x="9417799" y="5532144"/>
                  <a:pt x="9299780" y="5721589"/>
                  <a:pt x="9360000" y="6039017"/>
                </a:cubicBezTo>
                <a:cubicBezTo>
                  <a:pt x="9420220" y="6356445"/>
                  <a:pt x="9315661" y="6314002"/>
                  <a:pt x="9360000" y="6542284"/>
                </a:cubicBezTo>
                <a:cubicBezTo>
                  <a:pt x="9404339" y="6770566"/>
                  <a:pt x="9331693" y="6789801"/>
                  <a:pt x="9360000" y="6853830"/>
                </a:cubicBezTo>
                <a:cubicBezTo>
                  <a:pt x="9388307" y="6917859"/>
                  <a:pt x="9359650" y="7162865"/>
                  <a:pt x="9360000" y="7357097"/>
                </a:cubicBezTo>
                <a:cubicBezTo>
                  <a:pt x="9360350" y="7551329"/>
                  <a:pt x="9335873" y="7774965"/>
                  <a:pt x="9360000" y="7956225"/>
                </a:cubicBezTo>
                <a:cubicBezTo>
                  <a:pt x="9384127" y="8137485"/>
                  <a:pt x="9350770" y="8296880"/>
                  <a:pt x="9360000" y="8555352"/>
                </a:cubicBezTo>
                <a:cubicBezTo>
                  <a:pt x="9369230" y="8813824"/>
                  <a:pt x="9321574" y="8934795"/>
                  <a:pt x="9360000" y="9154480"/>
                </a:cubicBezTo>
                <a:cubicBezTo>
                  <a:pt x="9398426" y="9374165"/>
                  <a:pt x="9328133" y="9896468"/>
                  <a:pt x="9360000" y="10232909"/>
                </a:cubicBezTo>
                <a:cubicBezTo>
                  <a:pt x="9315991" y="10671030"/>
                  <a:pt x="9105355" y="10946101"/>
                  <a:pt x="8713130" y="10879779"/>
                </a:cubicBezTo>
                <a:cubicBezTo>
                  <a:pt x="8506436" y="10941356"/>
                  <a:pt x="8299034" y="10855099"/>
                  <a:pt x="8136969" y="10879779"/>
                </a:cubicBezTo>
                <a:cubicBezTo>
                  <a:pt x="7974904" y="10904459"/>
                  <a:pt x="7695960" y="10861601"/>
                  <a:pt x="7560807" y="10879779"/>
                </a:cubicBezTo>
                <a:cubicBezTo>
                  <a:pt x="7425654" y="10897957"/>
                  <a:pt x="7215067" y="10857230"/>
                  <a:pt x="7065308" y="10879779"/>
                </a:cubicBezTo>
                <a:cubicBezTo>
                  <a:pt x="6915549" y="10902328"/>
                  <a:pt x="6873295" y="10874559"/>
                  <a:pt x="6731135" y="10879779"/>
                </a:cubicBezTo>
                <a:cubicBezTo>
                  <a:pt x="6588975" y="10884999"/>
                  <a:pt x="6531744" y="10851584"/>
                  <a:pt x="6396961" y="10879779"/>
                </a:cubicBezTo>
                <a:cubicBezTo>
                  <a:pt x="6262178" y="10907974"/>
                  <a:pt x="6153503" y="10865658"/>
                  <a:pt x="5982125" y="10879779"/>
                </a:cubicBezTo>
                <a:cubicBezTo>
                  <a:pt x="5810747" y="10893900"/>
                  <a:pt x="5745185" y="10849598"/>
                  <a:pt x="5567289" y="10879779"/>
                </a:cubicBezTo>
                <a:cubicBezTo>
                  <a:pt x="5389393" y="10909960"/>
                  <a:pt x="5125687" y="10832001"/>
                  <a:pt x="4829802" y="10879779"/>
                </a:cubicBezTo>
                <a:cubicBezTo>
                  <a:pt x="4533917" y="10927557"/>
                  <a:pt x="4355674" y="10828142"/>
                  <a:pt x="4172978" y="10879779"/>
                </a:cubicBezTo>
                <a:cubicBezTo>
                  <a:pt x="3990282" y="10931416"/>
                  <a:pt x="3759137" y="10800748"/>
                  <a:pt x="3435491" y="10879779"/>
                </a:cubicBezTo>
                <a:cubicBezTo>
                  <a:pt x="3111845" y="10958810"/>
                  <a:pt x="3105854" y="10827498"/>
                  <a:pt x="2939992" y="10879779"/>
                </a:cubicBezTo>
                <a:cubicBezTo>
                  <a:pt x="2774130" y="10932060"/>
                  <a:pt x="2655057" y="10831383"/>
                  <a:pt x="2444494" y="10879779"/>
                </a:cubicBezTo>
                <a:cubicBezTo>
                  <a:pt x="2233931" y="10928175"/>
                  <a:pt x="2055545" y="10825948"/>
                  <a:pt x="1868332" y="10879779"/>
                </a:cubicBezTo>
                <a:cubicBezTo>
                  <a:pt x="1681119" y="10933610"/>
                  <a:pt x="1628067" y="10877141"/>
                  <a:pt x="1534159" y="10879779"/>
                </a:cubicBezTo>
                <a:cubicBezTo>
                  <a:pt x="1440251" y="10882417"/>
                  <a:pt x="1042782" y="10842925"/>
                  <a:pt x="646870" y="10879779"/>
                </a:cubicBezTo>
                <a:cubicBezTo>
                  <a:pt x="246539" y="10890966"/>
                  <a:pt x="101900" y="10560387"/>
                  <a:pt x="0" y="10232909"/>
                </a:cubicBezTo>
                <a:cubicBezTo>
                  <a:pt x="-31319" y="9949877"/>
                  <a:pt x="27318" y="9654829"/>
                  <a:pt x="0" y="9442061"/>
                </a:cubicBezTo>
                <a:cubicBezTo>
                  <a:pt x="-27318" y="9229293"/>
                  <a:pt x="9599" y="9139672"/>
                  <a:pt x="0" y="9034654"/>
                </a:cubicBezTo>
                <a:cubicBezTo>
                  <a:pt x="-9599" y="8929636"/>
                  <a:pt x="22514" y="8872387"/>
                  <a:pt x="0" y="8723108"/>
                </a:cubicBezTo>
                <a:cubicBezTo>
                  <a:pt x="-22514" y="8573829"/>
                  <a:pt x="62063" y="8396717"/>
                  <a:pt x="0" y="8123980"/>
                </a:cubicBezTo>
                <a:cubicBezTo>
                  <a:pt x="-62063" y="7851243"/>
                  <a:pt x="6281" y="7844332"/>
                  <a:pt x="0" y="7620713"/>
                </a:cubicBezTo>
                <a:cubicBezTo>
                  <a:pt x="-6281" y="7397094"/>
                  <a:pt x="38430" y="7371039"/>
                  <a:pt x="0" y="7213307"/>
                </a:cubicBezTo>
                <a:cubicBezTo>
                  <a:pt x="-38430" y="7055575"/>
                  <a:pt x="5242" y="6978749"/>
                  <a:pt x="0" y="6901760"/>
                </a:cubicBezTo>
                <a:cubicBezTo>
                  <a:pt x="-5242" y="6824771"/>
                  <a:pt x="6440" y="6679320"/>
                  <a:pt x="0" y="6590214"/>
                </a:cubicBezTo>
                <a:cubicBezTo>
                  <a:pt x="-6440" y="6501108"/>
                  <a:pt x="43860" y="6281021"/>
                  <a:pt x="0" y="6182808"/>
                </a:cubicBezTo>
                <a:cubicBezTo>
                  <a:pt x="-43860" y="6084595"/>
                  <a:pt x="11736" y="5850117"/>
                  <a:pt x="0" y="5679540"/>
                </a:cubicBezTo>
                <a:cubicBezTo>
                  <a:pt x="-11736" y="5508963"/>
                  <a:pt x="5552" y="5219303"/>
                  <a:pt x="0" y="4888692"/>
                </a:cubicBezTo>
                <a:cubicBezTo>
                  <a:pt x="-5552" y="4558081"/>
                  <a:pt x="29412" y="4499993"/>
                  <a:pt x="0" y="4385425"/>
                </a:cubicBezTo>
                <a:cubicBezTo>
                  <a:pt x="-29412" y="4270857"/>
                  <a:pt x="23259" y="4046466"/>
                  <a:pt x="0" y="3786298"/>
                </a:cubicBezTo>
                <a:cubicBezTo>
                  <a:pt x="-23259" y="3526130"/>
                  <a:pt x="83899" y="3171972"/>
                  <a:pt x="0" y="2995450"/>
                </a:cubicBezTo>
                <a:cubicBezTo>
                  <a:pt x="-83899" y="2818928"/>
                  <a:pt x="18025" y="2647416"/>
                  <a:pt x="0" y="2300462"/>
                </a:cubicBezTo>
                <a:cubicBezTo>
                  <a:pt x="-18025" y="1953508"/>
                  <a:pt x="3899" y="1893852"/>
                  <a:pt x="0" y="1701334"/>
                </a:cubicBezTo>
                <a:cubicBezTo>
                  <a:pt x="-3899" y="1508816"/>
                  <a:pt x="26518" y="1520640"/>
                  <a:pt x="0" y="1389788"/>
                </a:cubicBezTo>
                <a:cubicBezTo>
                  <a:pt x="-26518" y="1258936"/>
                  <a:pt x="58074" y="861517"/>
                  <a:pt x="0" y="646870"/>
                </a:cubicBezTo>
                <a:close/>
              </a:path>
              <a:path w="9360000" h="10879779" stroke="0" extrusionOk="0">
                <a:moveTo>
                  <a:pt x="0" y="646870"/>
                </a:moveTo>
                <a:cubicBezTo>
                  <a:pt x="-66349" y="292452"/>
                  <a:pt x="299829" y="10043"/>
                  <a:pt x="646870" y="0"/>
                </a:cubicBezTo>
                <a:cubicBezTo>
                  <a:pt x="738665" y="-43188"/>
                  <a:pt x="892046" y="44243"/>
                  <a:pt x="1061706" y="0"/>
                </a:cubicBezTo>
                <a:cubicBezTo>
                  <a:pt x="1231366" y="-44243"/>
                  <a:pt x="1245339" y="25603"/>
                  <a:pt x="1395880" y="0"/>
                </a:cubicBezTo>
                <a:cubicBezTo>
                  <a:pt x="1546421" y="-25603"/>
                  <a:pt x="1695944" y="44673"/>
                  <a:pt x="1972041" y="0"/>
                </a:cubicBezTo>
                <a:cubicBezTo>
                  <a:pt x="2248138" y="-44673"/>
                  <a:pt x="2312429" y="12883"/>
                  <a:pt x="2548203" y="0"/>
                </a:cubicBezTo>
                <a:cubicBezTo>
                  <a:pt x="2783977" y="-12883"/>
                  <a:pt x="2959212" y="19403"/>
                  <a:pt x="3124364" y="0"/>
                </a:cubicBezTo>
                <a:cubicBezTo>
                  <a:pt x="3289516" y="-19403"/>
                  <a:pt x="3321463" y="23192"/>
                  <a:pt x="3458538" y="0"/>
                </a:cubicBezTo>
                <a:cubicBezTo>
                  <a:pt x="3595613" y="-23192"/>
                  <a:pt x="3645462" y="20715"/>
                  <a:pt x="3792711" y="0"/>
                </a:cubicBezTo>
                <a:cubicBezTo>
                  <a:pt x="3939960" y="-20715"/>
                  <a:pt x="4042772" y="7026"/>
                  <a:pt x="4207548" y="0"/>
                </a:cubicBezTo>
                <a:cubicBezTo>
                  <a:pt x="4372324" y="-7026"/>
                  <a:pt x="4629496" y="63933"/>
                  <a:pt x="4945034" y="0"/>
                </a:cubicBezTo>
                <a:cubicBezTo>
                  <a:pt x="5260572" y="-63933"/>
                  <a:pt x="5403718" y="48905"/>
                  <a:pt x="5521196" y="0"/>
                </a:cubicBezTo>
                <a:cubicBezTo>
                  <a:pt x="5638674" y="-48905"/>
                  <a:pt x="5851716" y="10984"/>
                  <a:pt x="6097357" y="0"/>
                </a:cubicBezTo>
                <a:cubicBezTo>
                  <a:pt x="6342998" y="-10984"/>
                  <a:pt x="6344101" y="18177"/>
                  <a:pt x="6512193" y="0"/>
                </a:cubicBezTo>
                <a:cubicBezTo>
                  <a:pt x="6680285" y="-18177"/>
                  <a:pt x="6947144" y="77298"/>
                  <a:pt x="7249680" y="0"/>
                </a:cubicBezTo>
                <a:cubicBezTo>
                  <a:pt x="7552216" y="-77298"/>
                  <a:pt x="7642738" y="39142"/>
                  <a:pt x="7745179" y="0"/>
                </a:cubicBezTo>
                <a:cubicBezTo>
                  <a:pt x="7847620" y="-39142"/>
                  <a:pt x="8419321" y="93145"/>
                  <a:pt x="8713130" y="0"/>
                </a:cubicBezTo>
                <a:cubicBezTo>
                  <a:pt x="9108877" y="77122"/>
                  <a:pt x="9397971" y="363665"/>
                  <a:pt x="9360000" y="646870"/>
                </a:cubicBezTo>
                <a:cubicBezTo>
                  <a:pt x="9367989" y="907487"/>
                  <a:pt x="9321267" y="1057011"/>
                  <a:pt x="9360000" y="1245997"/>
                </a:cubicBezTo>
                <a:cubicBezTo>
                  <a:pt x="9398733" y="1434983"/>
                  <a:pt x="9311884" y="1620069"/>
                  <a:pt x="9360000" y="1749264"/>
                </a:cubicBezTo>
                <a:cubicBezTo>
                  <a:pt x="9408116" y="1878459"/>
                  <a:pt x="9311522" y="2136706"/>
                  <a:pt x="9360000" y="2252532"/>
                </a:cubicBezTo>
                <a:cubicBezTo>
                  <a:pt x="9408478" y="2368358"/>
                  <a:pt x="9301966" y="2753623"/>
                  <a:pt x="9360000" y="2947519"/>
                </a:cubicBezTo>
                <a:cubicBezTo>
                  <a:pt x="9418034" y="3141415"/>
                  <a:pt x="9300299" y="3413197"/>
                  <a:pt x="9360000" y="3642507"/>
                </a:cubicBezTo>
                <a:cubicBezTo>
                  <a:pt x="9419701" y="3871817"/>
                  <a:pt x="9342548" y="3971008"/>
                  <a:pt x="9360000" y="4145774"/>
                </a:cubicBezTo>
                <a:cubicBezTo>
                  <a:pt x="9377452" y="4320540"/>
                  <a:pt x="9334849" y="4455306"/>
                  <a:pt x="9360000" y="4649041"/>
                </a:cubicBezTo>
                <a:cubicBezTo>
                  <a:pt x="9385151" y="4842776"/>
                  <a:pt x="9320927" y="4920616"/>
                  <a:pt x="9360000" y="5152308"/>
                </a:cubicBezTo>
                <a:cubicBezTo>
                  <a:pt x="9399073" y="5384000"/>
                  <a:pt x="9347762" y="5363178"/>
                  <a:pt x="9360000" y="5559715"/>
                </a:cubicBezTo>
                <a:cubicBezTo>
                  <a:pt x="9372238" y="5756252"/>
                  <a:pt x="9265520" y="6155909"/>
                  <a:pt x="9360000" y="6350563"/>
                </a:cubicBezTo>
                <a:cubicBezTo>
                  <a:pt x="9454480" y="6545217"/>
                  <a:pt x="9342814" y="6883542"/>
                  <a:pt x="9360000" y="7045551"/>
                </a:cubicBezTo>
                <a:cubicBezTo>
                  <a:pt x="9377186" y="7207560"/>
                  <a:pt x="9300034" y="7349987"/>
                  <a:pt x="9360000" y="7548818"/>
                </a:cubicBezTo>
                <a:cubicBezTo>
                  <a:pt x="9419966" y="7747649"/>
                  <a:pt x="9358326" y="7882591"/>
                  <a:pt x="9360000" y="8052085"/>
                </a:cubicBezTo>
                <a:cubicBezTo>
                  <a:pt x="9361674" y="8221579"/>
                  <a:pt x="9319222" y="8517542"/>
                  <a:pt x="9360000" y="8651213"/>
                </a:cubicBezTo>
                <a:cubicBezTo>
                  <a:pt x="9400778" y="8784884"/>
                  <a:pt x="9343646" y="9255721"/>
                  <a:pt x="9360000" y="9442061"/>
                </a:cubicBezTo>
                <a:cubicBezTo>
                  <a:pt x="9376354" y="9628401"/>
                  <a:pt x="9340913" y="9941641"/>
                  <a:pt x="9360000" y="10232909"/>
                </a:cubicBezTo>
                <a:cubicBezTo>
                  <a:pt x="9264926" y="10547675"/>
                  <a:pt x="8975810" y="10894193"/>
                  <a:pt x="8713130" y="10879779"/>
                </a:cubicBezTo>
                <a:cubicBezTo>
                  <a:pt x="8639561" y="10907734"/>
                  <a:pt x="8452540" y="10866004"/>
                  <a:pt x="8378956" y="10879779"/>
                </a:cubicBezTo>
                <a:cubicBezTo>
                  <a:pt x="8305372" y="10893554"/>
                  <a:pt x="7975393" y="10844925"/>
                  <a:pt x="7722132" y="10879779"/>
                </a:cubicBezTo>
                <a:cubicBezTo>
                  <a:pt x="7468871" y="10914633"/>
                  <a:pt x="7255996" y="10816386"/>
                  <a:pt x="6984646" y="10879779"/>
                </a:cubicBezTo>
                <a:cubicBezTo>
                  <a:pt x="6713296" y="10943172"/>
                  <a:pt x="6501924" y="10818201"/>
                  <a:pt x="6327822" y="10879779"/>
                </a:cubicBezTo>
                <a:cubicBezTo>
                  <a:pt x="6153720" y="10941357"/>
                  <a:pt x="6075710" y="10847089"/>
                  <a:pt x="5832323" y="10879779"/>
                </a:cubicBezTo>
                <a:cubicBezTo>
                  <a:pt x="5588936" y="10912469"/>
                  <a:pt x="5445656" y="10827221"/>
                  <a:pt x="5336824" y="10879779"/>
                </a:cubicBezTo>
                <a:cubicBezTo>
                  <a:pt x="5227992" y="10932337"/>
                  <a:pt x="4987768" y="10834230"/>
                  <a:pt x="4841325" y="10879779"/>
                </a:cubicBezTo>
                <a:cubicBezTo>
                  <a:pt x="4694882" y="10925328"/>
                  <a:pt x="4465999" y="10843766"/>
                  <a:pt x="4103839" y="10879779"/>
                </a:cubicBezTo>
                <a:cubicBezTo>
                  <a:pt x="3741679" y="10915792"/>
                  <a:pt x="3684807" y="10867199"/>
                  <a:pt x="3366352" y="10879779"/>
                </a:cubicBezTo>
                <a:cubicBezTo>
                  <a:pt x="3047897" y="10892359"/>
                  <a:pt x="3170199" y="10867346"/>
                  <a:pt x="3032178" y="10879779"/>
                </a:cubicBezTo>
                <a:cubicBezTo>
                  <a:pt x="2894157" y="10892212"/>
                  <a:pt x="2572327" y="10870016"/>
                  <a:pt x="2456017" y="10879779"/>
                </a:cubicBezTo>
                <a:cubicBezTo>
                  <a:pt x="2339707" y="10889542"/>
                  <a:pt x="2199731" y="10854952"/>
                  <a:pt x="2041181" y="10879779"/>
                </a:cubicBezTo>
                <a:cubicBezTo>
                  <a:pt x="1882631" y="10904606"/>
                  <a:pt x="1693726" y="10874135"/>
                  <a:pt x="1384357" y="10879779"/>
                </a:cubicBezTo>
                <a:cubicBezTo>
                  <a:pt x="1074988" y="10885423"/>
                  <a:pt x="936193" y="10828749"/>
                  <a:pt x="646870" y="10879779"/>
                </a:cubicBezTo>
                <a:cubicBezTo>
                  <a:pt x="377922" y="10891328"/>
                  <a:pt x="8209" y="10583969"/>
                  <a:pt x="0" y="10232909"/>
                </a:cubicBezTo>
                <a:cubicBezTo>
                  <a:pt x="-33119" y="10071516"/>
                  <a:pt x="31445" y="9947196"/>
                  <a:pt x="0" y="9729642"/>
                </a:cubicBezTo>
                <a:cubicBezTo>
                  <a:pt x="-31445" y="9512088"/>
                  <a:pt x="29617" y="9488613"/>
                  <a:pt x="0" y="9418096"/>
                </a:cubicBezTo>
                <a:cubicBezTo>
                  <a:pt x="-29617" y="9347579"/>
                  <a:pt x="3679" y="9017652"/>
                  <a:pt x="0" y="8818968"/>
                </a:cubicBezTo>
                <a:cubicBezTo>
                  <a:pt x="-3679" y="8620284"/>
                  <a:pt x="13920" y="8502734"/>
                  <a:pt x="0" y="8315701"/>
                </a:cubicBezTo>
                <a:cubicBezTo>
                  <a:pt x="-13920" y="8128668"/>
                  <a:pt x="19901" y="7970864"/>
                  <a:pt x="0" y="7716574"/>
                </a:cubicBezTo>
                <a:cubicBezTo>
                  <a:pt x="-19901" y="7462284"/>
                  <a:pt x="37932" y="7436405"/>
                  <a:pt x="0" y="7309167"/>
                </a:cubicBezTo>
                <a:cubicBezTo>
                  <a:pt x="-37932" y="7181929"/>
                  <a:pt x="35246" y="7076925"/>
                  <a:pt x="0" y="6997621"/>
                </a:cubicBezTo>
                <a:cubicBezTo>
                  <a:pt x="-35246" y="6918317"/>
                  <a:pt x="12614" y="6485048"/>
                  <a:pt x="0" y="6302633"/>
                </a:cubicBezTo>
                <a:cubicBezTo>
                  <a:pt x="-12614" y="6120218"/>
                  <a:pt x="6160" y="5914246"/>
                  <a:pt x="0" y="5703506"/>
                </a:cubicBezTo>
                <a:cubicBezTo>
                  <a:pt x="-6160" y="5492766"/>
                  <a:pt x="18759" y="5435822"/>
                  <a:pt x="0" y="5296099"/>
                </a:cubicBezTo>
                <a:cubicBezTo>
                  <a:pt x="-18759" y="5156376"/>
                  <a:pt x="18610" y="4982152"/>
                  <a:pt x="0" y="4888692"/>
                </a:cubicBezTo>
                <a:cubicBezTo>
                  <a:pt x="-18610" y="4795232"/>
                  <a:pt x="50654" y="4438904"/>
                  <a:pt x="0" y="4289565"/>
                </a:cubicBezTo>
                <a:cubicBezTo>
                  <a:pt x="-50654" y="4140226"/>
                  <a:pt x="26972" y="3911972"/>
                  <a:pt x="0" y="3690437"/>
                </a:cubicBezTo>
                <a:cubicBezTo>
                  <a:pt x="-26972" y="3468902"/>
                  <a:pt x="30095" y="3326480"/>
                  <a:pt x="0" y="2995450"/>
                </a:cubicBezTo>
                <a:cubicBezTo>
                  <a:pt x="-30095" y="2664420"/>
                  <a:pt x="12687" y="2772996"/>
                  <a:pt x="0" y="2588043"/>
                </a:cubicBezTo>
                <a:cubicBezTo>
                  <a:pt x="-12687" y="2403090"/>
                  <a:pt x="39097" y="2211009"/>
                  <a:pt x="0" y="1988915"/>
                </a:cubicBezTo>
                <a:cubicBezTo>
                  <a:pt x="-39097" y="1766821"/>
                  <a:pt x="49335" y="1601722"/>
                  <a:pt x="0" y="1293928"/>
                </a:cubicBezTo>
                <a:cubicBezTo>
                  <a:pt x="-49335" y="986134"/>
                  <a:pt x="30760" y="889927"/>
                  <a:pt x="0" y="646870"/>
                </a:cubicBez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650216993">
                  <a:prstGeom prst="roundRect">
                    <a:avLst>
                      <a:gd name="adj" fmla="val 691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4;p13">
            <a:extLst>
              <a:ext uri="{FF2B5EF4-FFF2-40B4-BE49-F238E27FC236}">
                <a16:creationId xmlns:a16="http://schemas.microsoft.com/office/drawing/2014/main" id="{B44148C4-BD04-CD46-8ACC-F5E5A64C27C0}"/>
              </a:ext>
            </a:extLst>
          </p:cNvPr>
          <p:cNvSpPr>
            <a:spLocks noChangeAspect="1"/>
          </p:cNvSpPr>
          <p:nvPr/>
        </p:nvSpPr>
        <p:spPr>
          <a:xfrm>
            <a:off x="960750" y="6715772"/>
            <a:ext cx="9360000" cy="10855063"/>
          </a:xfrm>
          <a:custGeom>
            <a:avLst/>
            <a:gdLst>
              <a:gd name="connsiteX0" fmla="*/ 0 w 9360000"/>
              <a:gd name="connsiteY0" fmla="*/ 646870 h 10855063"/>
              <a:gd name="connsiteX1" fmla="*/ 646870 w 9360000"/>
              <a:gd name="connsiteY1" fmla="*/ 0 h 10855063"/>
              <a:gd name="connsiteX2" fmla="*/ 1061706 w 9360000"/>
              <a:gd name="connsiteY2" fmla="*/ 0 h 10855063"/>
              <a:gd name="connsiteX3" fmla="*/ 1476542 w 9360000"/>
              <a:gd name="connsiteY3" fmla="*/ 0 h 10855063"/>
              <a:gd name="connsiteX4" fmla="*/ 1891379 w 9360000"/>
              <a:gd name="connsiteY4" fmla="*/ 0 h 10855063"/>
              <a:gd name="connsiteX5" fmla="*/ 2225552 w 9360000"/>
              <a:gd name="connsiteY5" fmla="*/ 0 h 10855063"/>
              <a:gd name="connsiteX6" fmla="*/ 2721051 w 9360000"/>
              <a:gd name="connsiteY6" fmla="*/ 0 h 10855063"/>
              <a:gd name="connsiteX7" fmla="*/ 3216550 w 9360000"/>
              <a:gd name="connsiteY7" fmla="*/ 0 h 10855063"/>
              <a:gd name="connsiteX8" fmla="*/ 3873374 w 9360000"/>
              <a:gd name="connsiteY8" fmla="*/ 0 h 10855063"/>
              <a:gd name="connsiteX9" fmla="*/ 4288210 w 9360000"/>
              <a:gd name="connsiteY9" fmla="*/ 0 h 10855063"/>
              <a:gd name="connsiteX10" fmla="*/ 4783709 w 9360000"/>
              <a:gd name="connsiteY10" fmla="*/ 0 h 10855063"/>
              <a:gd name="connsiteX11" fmla="*/ 5521196 w 9360000"/>
              <a:gd name="connsiteY11" fmla="*/ 0 h 10855063"/>
              <a:gd name="connsiteX12" fmla="*/ 5936032 w 9360000"/>
              <a:gd name="connsiteY12" fmla="*/ 0 h 10855063"/>
              <a:gd name="connsiteX13" fmla="*/ 6673519 w 9360000"/>
              <a:gd name="connsiteY13" fmla="*/ 0 h 10855063"/>
              <a:gd name="connsiteX14" fmla="*/ 7007692 w 9360000"/>
              <a:gd name="connsiteY14" fmla="*/ 0 h 10855063"/>
              <a:gd name="connsiteX15" fmla="*/ 7664516 w 9360000"/>
              <a:gd name="connsiteY15" fmla="*/ 0 h 10855063"/>
              <a:gd name="connsiteX16" fmla="*/ 8079352 w 9360000"/>
              <a:gd name="connsiteY16" fmla="*/ 0 h 10855063"/>
              <a:gd name="connsiteX17" fmla="*/ 8713130 w 9360000"/>
              <a:gd name="connsiteY17" fmla="*/ 0 h 10855063"/>
              <a:gd name="connsiteX18" fmla="*/ 9360000 w 9360000"/>
              <a:gd name="connsiteY18" fmla="*/ 646870 h 10855063"/>
              <a:gd name="connsiteX19" fmla="*/ 9360000 w 9360000"/>
              <a:gd name="connsiteY19" fmla="*/ 1053226 h 10855063"/>
              <a:gd name="connsiteX20" fmla="*/ 9360000 w 9360000"/>
              <a:gd name="connsiteY20" fmla="*/ 1650809 h 10855063"/>
              <a:gd name="connsiteX21" fmla="*/ 9360000 w 9360000"/>
              <a:gd name="connsiteY21" fmla="*/ 2344005 h 10855063"/>
              <a:gd name="connsiteX22" fmla="*/ 9360000 w 9360000"/>
              <a:gd name="connsiteY22" fmla="*/ 2654748 h 10855063"/>
              <a:gd name="connsiteX23" fmla="*/ 9360000 w 9360000"/>
              <a:gd name="connsiteY23" fmla="*/ 3443557 h 10855063"/>
              <a:gd name="connsiteX24" fmla="*/ 9360000 w 9360000"/>
              <a:gd name="connsiteY24" fmla="*/ 4136753 h 10855063"/>
              <a:gd name="connsiteX25" fmla="*/ 9360000 w 9360000"/>
              <a:gd name="connsiteY25" fmla="*/ 4829949 h 10855063"/>
              <a:gd name="connsiteX26" fmla="*/ 9360000 w 9360000"/>
              <a:gd name="connsiteY26" fmla="*/ 5331918 h 10855063"/>
              <a:gd name="connsiteX27" fmla="*/ 9360000 w 9360000"/>
              <a:gd name="connsiteY27" fmla="*/ 6025114 h 10855063"/>
              <a:gd name="connsiteX28" fmla="*/ 9360000 w 9360000"/>
              <a:gd name="connsiteY28" fmla="*/ 6527084 h 10855063"/>
              <a:gd name="connsiteX29" fmla="*/ 9360000 w 9360000"/>
              <a:gd name="connsiteY29" fmla="*/ 6837827 h 10855063"/>
              <a:gd name="connsiteX30" fmla="*/ 9360000 w 9360000"/>
              <a:gd name="connsiteY30" fmla="*/ 7339796 h 10855063"/>
              <a:gd name="connsiteX31" fmla="*/ 9360000 w 9360000"/>
              <a:gd name="connsiteY31" fmla="*/ 7937379 h 10855063"/>
              <a:gd name="connsiteX32" fmla="*/ 9360000 w 9360000"/>
              <a:gd name="connsiteY32" fmla="*/ 8534961 h 10855063"/>
              <a:gd name="connsiteX33" fmla="*/ 9360000 w 9360000"/>
              <a:gd name="connsiteY33" fmla="*/ 9132544 h 10855063"/>
              <a:gd name="connsiteX34" fmla="*/ 9360000 w 9360000"/>
              <a:gd name="connsiteY34" fmla="*/ 10208193 h 10855063"/>
              <a:gd name="connsiteX35" fmla="*/ 8713130 w 9360000"/>
              <a:gd name="connsiteY35" fmla="*/ 10855063 h 10855063"/>
              <a:gd name="connsiteX36" fmla="*/ 8136969 w 9360000"/>
              <a:gd name="connsiteY36" fmla="*/ 10855063 h 10855063"/>
              <a:gd name="connsiteX37" fmla="*/ 7560807 w 9360000"/>
              <a:gd name="connsiteY37" fmla="*/ 10855063 h 10855063"/>
              <a:gd name="connsiteX38" fmla="*/ 7065308 w 9360000"/>
              <a:gd name="connsiteY38" fmla="*/ 10855063 h 10855063"/>
              <a:gd name="connsiteX39" fmla="*/ 6731135 w 9360000"/>
              <a:gd name="connsiteY39" fmla="*/ 10855063 h 10855063"/>
              <a:gd name="connsiteX40" fmla="*/ 6396961 w 9360000"/>
              <a:gd name="connsiteY40" fmla="*/ 10855063 h 10855063"/>
              <a:gd name="connsiteX41" fmla="*/ 5982125 w 9360000"/>
              <a:gd name="connsiteY41" fmla="*/ 10855063 h 10855063"/>
              <a:gd name="connsiteX42" fmla="*/ 5567289 w 9360000"/>
              <a:gd name="connsiteY42" fmla="*/ 10855063 h 10855063"/>
              <a:gd name="connsiteX43" fmla="*/ 4829802 w 9360000"/>
              <a:gd name="connsiteY43" fmla="*/ 10855063 h 10855063"/>
              <a:gd name="connsiteX44" fmla="*/ 4172978 w 9360000"/>
              <a:gd name="connsiteY44" fmla="*/ 10855063 h 10855063"/>
              <a:gd name="connsiteX45" fmla="*/ 3435491 w 9360000"/>
              <a:gd name="connsiteY45" fmla="*/ 10855063 h 10855063"/>
              <a:gd name="connsiteX46" fmla="*/ 2939992 w 9360000"/>
              <a:gd name="connsiteY46" fmla="*/ 10855063 h 10855063"/>
              <a:gd name="connsiteX47" fmla="*/ 2444494 w 9360000"/>
              <a:gd name="connsiteY47" fmla="*/ 10855063 h 10855063"/>
              <a:gd name="connsiteX48" fmla="*/ 1868332 w 9360000"/>
              <a:gd name="connsiteY48" fmla="*/ 10855063 h 10855063"/>
              <a:gd name="connsiteX49" fmla="*/ 1534159 w 9360000"/>
              <a:gd name="connsiteY49" fmla="*/ 10855063 h 10855063"/>
              <a:gd name="connsiteX50" fmla="*/ 646870 w 9360000"/>
              <a:gd name="connsiteY50" fmla="*/ 10855063 h 10855063"/>
              <a:gd name="connsiteX51" fmla="*/ 0 w 9360000"/>
              <a:gd name="connsiteY51" fmla="*/ 10208193 h 10855063"/>
              <a:gd name="connsiteX52" fmla="*/ 0 w 9360000"/>
              <a:gd name="connsiteY52" fmla="*/ 9419384 h 10855063"/>
              <a:gd name="connsiteX53" fmla="*/ 0 w 9360000"/>
              <a:gd name="connsiteY53" fmla="*/ 9013028 h 10855063"/>
              <a:gd name="connsiteX54" fmla="*/ 0 w 9360000"/>
              <a:gd name="connsiteY54" fmla="*/ 8702285 h 10855063"/>
              <a:gd name="connsiteX55" fmla="*/ 0 w 9360000"/>
              <a:gd name="connsiteY55" fmla="*/ 8104702 h 10855063"/>
              <a:gd name="connsiteX56" fmla="*/ 0 w 9360000"/>
              <a:gd name="connsiteY56" fmla="*/ 7602732 h 10855063"/>
              <a:gd name="connsiteX57" fmla="*/ 0 w 9360000"/>
              <a:gd name="connsiteY57" fmla="*/ 7196376 h 10855063"/>
              <a:gd name="connsiteX58" fmla="*/ 0 w 9360000"/>
              <a:gd name="connsiteY58" fmla="*/ 6885633 h 10855063"/>
              <a:gd name="connsiteX59" fmla="*/ 0 w 9360000"/>
              <a:gd name="connsiteY59" fmla="*/ 6574890 h 10855063"/>
              <a:gd name="connsiteX60" fmla="*/ 0 w 9360000"/>
              <a:gd name="connsiteY60" fmla="*/ 6168534 h 10855063"/>
              <a:gd name="connsiteX61" fmla="*/ 0 w 9360000"/>
              <a:gd name="connsiteY61" fmla="*/ 5666565 h 10855063"/>
              <a:gd name="connsiteX62" fmla="*/ 0 w 9360000"/>
              <a:gd name="connsiteY62" fmla="*/ 4877755 h 10855063"/>
              <a:gd name="connsiteX63" fmla="*/ 0 w 9360000"/>
              <a:gd name="connsiteY63" fmla="*/ 4375786 h 10855063"/>
              <a:gd name="connsiteX64" fmla="*/ 0 w 9360000"/>
              <a:gd name="connsiteY64" fmla="*/ 3778203 h 10855063"/>
              <a:gd name="connsiteX65" fmla="*/ 0 w 9360000"/>
              <a:gd name="connsiteY65" fmla="*/ 2989394 h 10855063"/>
              <a:gd name="connsiteX66" fmla="*/ 0 w 9360000"/>
              <a:gd name="connsiteY66" fmla="*/ 2296198 h 10855063"/>
              <a:gd name="connsiteX67" fmla="*/ 0 w 9360000"/>
              <a:gd name="connsiteY67" fmla="*/ 1698616 h 10855063"/>
              <a:gd name="connsiteX68" fmla="*/ 0 w 9360000"/>
              <a:gd name="connsiteY68" fmla="*/ 1387873 h 10855063"/>
              <a:gd name="connsiteX69" fmla="*/ 0 w 9360000"/>
              <a:gd name="connsiteY69" fmla="*/ 646870 h 1085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60000" h="10855063" fill="none" extrusionOk="0">
                <a:moveTo>
                  <a:pt x="0" y="646870"/>
                </a:moveTo>
                <a:cubicBezTo>
                  <a:pt x="22547" y="310623"/>
                  <a:pt x="379918" y="51998"/>
                  <a:pt x="646870" y="0"/>
                </a:cubicBezTo>
                <a:cubicBezTo>
                  <a:pt x="844043" y="-31469"/>
                  <a:pt x="977893" y="42249"/>
                  <a:pt x="1061706" y="0"/>
                </a:cubicBezTo>
                <a:cubicBezTo>
                  <a:pt x="1145519" y="-42249"/>
                  <a:pt x="1292365" y="37902"/>
                  <a:pt x="1476542" y="0"/>
                </a:cubicBezTo>
                <a:cubicBezTo>
                  <a:pt x="1660719" y="-37902"/>
                  <a:pt x="1685412" y="41360"/>
                  <a:pt x="1891379" y="0"/>
                </a:cubicBezTo>
                <a:cubicBezTo>
                  <a:pt x="2097346" y="-41360"/>
                  <a:pt x="2154251" y="10662"/>
                  <a:pt x="2225552" y="0"/>
                </a:cubicBezTo>
                <a:cubicBezTo>
                  <a:pt x="2296853" y="-10662"/>
                  <a:pt x="2500689" y="8783"/>
                  <a:pt x="2721051" y="0"/>
                </a:cubicBezTo>
                <a:cubicBezTo>
                  <a:pt x="2941413" y="-8783"/>
                  <a:pt x="3003354" y="3367"/>
                  <a:pt x="3216550" y="0"/>
                </a:cubicBezTo>
                <a:cubicBezTo>
                  <a:pt x="3429746" y="-3367"/>
                  <a:pt x="3588411" y="67192"/>
                  <a:pt x="3873374" y="0"/>
                </a:cubicBezTo>
                <a:cubicBezTo>
                  <a:pt x="4158337" y="-67192"/>
                  <a:pt x="4147299" y="32624"/>
                  <a:pt x="4288210" y="0"/>
                </a:cubicBezTo>
                <a:cubicBezTo>
                  <a:pt x="4429121" y="-32624"/>
                  <a:pt x="4556878" y="54667"/>
                  <a:pt x="4783709" y="0"/>
                </a:cubicBezTo>
                <a:cubicBezTo>
                  <a:pt x="5010540" y="-54667"/>
                  <a:pt x="5276317" y="29066"/>
                  <a:pt x="5521196" y="0"/>
                </a:cubicBezTo>
                <a:cubicBezTo>
                  <a:pt x="5766075" y="-29066"/>
                  <a:pt x="5801360" y="3804"/>
                  <a:pt x="5936032" y="0"/>
                </a:cubicBezTo>
                <a:cubicBezTo>
                  <a:pt x="6070704" y="-3804"/>
                  <a:pt x="6395915" y="65370"/>
                  <a:pt x="6673519" y="0"/>
                </a:cubicBezTo>
                <a:cubicBezTo>
                  <a:pt x="6951123" y="-65370"/>
                  <a:pt x="6911440" y="11174"/>
                  <a:pt x="7007692" y="0"/>
                </a:cubicBezTo>
                <a:cubicBezTo>
                  <a:pt x="7103944" y="-11174"/>
                  <a:pt x="7453680" y="65930"/>
                  <a:pt x="7664516" y="0"/>
                </a:cubicBezTo>
                <a:cubicBezTo>
                  <a:pt x="7875352" y="-65930"/>
                  <a:pt x="7979649" y="25502"/>
                  <a:pt x="8079352" y="0"/>
                </a:cubicBezTo>
                <a:cubicBezTo>
                  <a:pt x="8179055" y="-25502"/>
                  <a:pt x="8583733" y="47029"/>
                  <a:pt x="8713130" y="0"/>
                </a:cubicBezTo>
                <a:cubicBezTo>
                  <a:pt x="9147345" y="21697"/>
                  <a:pt x="9396452" y="271819"/>
                  <a:pt x="9360000" y="646870"/>
                </a:cubicBezTo>
                <a:cubicBezTo>
                  <a:pt x="9360162" y="766250"/>
                  <a:pt x="9316008" y="851753"/>
                  <a:pt x="9360000" y="1053226"/>
                </a:cubicBezTo>
                <a:cubicBezTo>
                  <a:pt x="9403992" y="1254699"/>
                  <a:pt x="9326211" y="1409717"/>
                  <a:pt x="9360000" y="1650809"/>
                </a:cubicBezTo>
                <a:cubicBezTo>
                  <a:pt x="9393789" y="1891901"/>
                  <a:pt x="9279903" y="2110134"/>
                  <a:pt x="9360000" y="2344005"/>
                </a:cubicBezTo>
                <a:cubicBezTo>
                  <a:pt x="9440097" y="2577876"/>
                  <a:pt x="9345725" y="2512135"/>
                  <a:pt x="9360000" y="2654748"/>
                </a:cubicBezTo>
                <a:cubicBezTo>
                  <a:pt x="9374275" y="2797361"/>
                  <a:pt x="9349914" y="3192899"/>
                  <a:pt x="9360000" y="3443557"/>
                </a:cubicBezTo>
                <a:cubicBezTo>
                  <a:pt x="9370086" y="3694215"/>
                  <a:pt x="9348878" y="3817202"/>
                  <a:pt x="9360000" y="4136753"/>
                </a:cubicBezTo>
                <a:cubicBezTo>
                  <a:pt x="9371122" y="4456304"/>
                  <a:pt x="9319429" y="4680628"/>
                  <a:pt x="9360000" y="4829949"/>
                </a:cubicBezTo>
                <a:cubicBezTo>
                  <a:pt x="9400571" y="4979270"/>
                  <a:pt x="9355836" y="5172134"/>
                  <a:pt x="9360000" y="5331918"/>
                </a:cubicBezTo>
                <a:cubicBezTo>
                  <a:pt x="9364164" y="5491702"/>
                  <a:pt x="9330833" y="5867320"/>
                  <a:pt x="9360000" y="6025114"/>
                </a:cubicBezTo>
                <a:cubicBezTo>
                  <a:pt x="9389167" y="6182908"/>
                  <a:pt x="9306334" y="6405520"/>
                  <a:pt x="9360000" y="6527084"/>
                </a:cubicBezTo>
                <a:cubicBezTo>
                  <a:pt x="9413666" y="6648648"/>
                  <a:pt x="9358853" y="6699194"/>
                  <a:pt x="9360000" y="6837827"/>
                </a:cubicBezTo>
                <a:cubicBezTo>
                  <a:pt x="9361147" y="6976460"/>
                  <a:pt x="9351328" y="7187306"/>
                  <a:pt x="9360000" y="7339796"/>
                </a:cubicBezTo>
                <a:cubicBezTo>
                  <a:pt x="9368672" y="7492286"/>
                  <a:pt x="9302540" y="7748114"/>
                  <a:pt x="9360000" y="7937379"/>
                </a:cubicBezTo>
                <a:cubicBezTo>
                  <a:pt x="9417460" y="8126644"/>
                  <a:pt x="9325302" y="8280204"/>
                  <a:pt x="9360000" y="8534961"/>
                </a:cubicBezTo>
                <a:cubicBezTo>
                  <a:pt x="9394698" y="8789718"/>
                  <a:pt x="9296467" y="8892261"/>
                  <a:pt x="9360000" y="9132544"/>
                </a:cubicBezTo>
                <a:cubicBezTo>
                  <a:pt x="9423533" y="9372827"/>
                  <a:pt x="9247698" y="9913499"/>
                  <a:pt x="9360000" y="10208193"/>
                </a:cubicBezTo>
                <a:cubicBezTo>
                  <a:pt x="9315991" y="10646314"/>
                  <a:pt x="9105355" y="10921385"/>
                  <a:pt x="8713130" y="10855063"/>
                </a:cubicBezTo>
                <a:cubicBezTo>
                  <a:pt x="8506436" y="10916640"/>
                  <a:pt x="8299034" y="10830383"/>
                  <a:pt x="8136969" y="10855063"/>
                </a:cubicBezTo>
                <a:cubicBezTo>
                  <a:pt x="7974904" y="10879743"/>
                  <a:pt x="7695960" y="10836885"/>
                  <a:pt x="7560807" y="10855063"/>
                </a:cubicBezTo>
                <a:cubicBezTo>
                  <a:pt x="7425654" y="10873241"/>
                  <a:pt x="7215067" y="10832514"/>
                  <a:pt x="7065308" y="10855063"/>
                </a:cubicBezTo>
                <a:cubicBezTo>
                  <a:pt x="6915549" y="10877612"/>
                  <a:pt x="6873295" y="10849843"/>
                  <a:pt x="6731135" y="10855063"/>
                </a:cubicBezTo>
                <a:cubicBezTo>
                  <a:pt x="6588975" y="10860283"/>
                  <a:pt x="6531744" y="10826868"/>
                  <a:pt x="6396961" y="10855063"/>
                </a:cubicBezTo>
                <a:cubicBezTo>
                  <a:pt x="6262178" y="10883258"/>
                  <a:pt x="6153503" y="10840942"/>
                  <a:pt x="5982125" y="10855063"/>
                </a:cubicBezTo>
                <a:cubicBezTo>
                  <a:pt x="5810747" y="10869184"/>
                  <a:pt x="5745185" y="10824882"/>
                  <a:pt x="5567289" y="10855063"/>
                </a:cubicBezTo>
                <a:cubicBezTo>
                  <a:pt x="5389393" y="10885244"/>
                  <a:pt x="5125687" y="10807285"/>
                  <a:pt x="4829802" y="10855063"/>
                </a:cubicBezTo>
                <a:cubicBezTo>
                  <a:pt x="4533917" y="10902841"/>
                  <a:pt x="4355674" y="10803426"/>
                  <a:pt x="4172978" y="10855063"/>
                </a:cubicBezTo>
                <a:cubicBezTo>
                  <a:pt x="3990282" y="10906700"/>
                  <a:pt x="3759137" y="10776032"/>
                  <a:pt x="3435491" y="10855063"/>
                </a:cubicBezTo>
                <a:cubicBezTo>
                  <a:pt x="3111845" y="10934094"/>
                  <a:pt x="3105854" y="10802782"/>
                  <a:pt x="2939992" y="10855063"/>
                </a:cubicBezTo>
                <a:cubicBezTo>
                  <a:pt x="2774130" y="10907344"/>
                  <a:pt x="2655057" y="10806667"/>
                  <a:pt x="2444494" y="10855063"/>
                </a:cubicBezTo>
                <a:cubicBezTo>
                  <a:pt x="2233931" y="10903459"/>
                  <a:pt x="2055545" y="10801232"/>
                  <a:pt x="1868332" y="10855063"/>
                </a:cubicBezTo>
                <a:cubicBezTo>
                  <a:pt x="1681119" y="10908894"/>
                  <a:pt x="1628067" y="10852425"/>
                  <a:pt x="1534159" y="10855063"/>
                </a:cubicBezTo>
                <a:cubicBezTo>
                  <a:pt x="1440251" y="10857701"/>
                  <a:pt x="1042782" y="10818209"/>
                  <a:pt x="646870" y="10855063"/>
                </a:cubicBezTo>
                <a:cubicBezTo>
                  <a:pt x="246539" y="10866250"/>
                  <a:pt x="101900" y="10535671"/>
                  <a:pt x="0" y="10208193"/>
                </a:cubicBezTo>
                <a:cubicBezTo>
                  <a:pt x="-87938" y="9943459"/>
                  <a:pt x="56940" y="9622591"/>
                  <a:pt x="0" y="9419384"/>
                </a:cubicBezTo>
                <a:cubicBezTo>
                  <a:pt x="-56940" y="9216177"/>
                  <a:pt x="34443" y="9193903"/>
                  <a:pt x="0" y="9013028"/>
                </a:cubicBezTo>
                <a:cubicBezTo>
                  <a:pt x="-34443" y="8832153"/>
                  <a:pt x="31689" y="8818635"/>
                  <a:pt x="0" y="8702285"/>
                </a:cubicBezTo>
                <a:cubicBezTo>
                  <a:pt x="-31689" y="8585935"/>
                  <a:pt x="12719" y="8383294"/>
                  <a:pt x="0" y="8104702"/>
                </a:cubicBezTo>
                <a:cubicBezTo>
                  <a:pt x="-12719" y="7826110"/>
                  <a:pt x="39901" y="7736346"/>
                  <a:pt x="0" y="7602732"/>
                </a:cubicBezTo>
                <a:cubicBezTo>
                  <a:pt x="-39901" y="7469118"/>
                  <a:pt x="42878" y="7367530"/>
                  <a:pt x="0" y="7196376"/>
                </a:cubicBezTo>
                <a:cubicBezTo>
                  <a:pt x="-42878" y="7025222"/>
                  <a:pt x="7934" y="7014209"/>
                  <a:pt x="0" y="6885633"/>
                </a:cubicBezTo>
                <a:cubicBezTo>
                  <a:pt x="-7934" y="6757057"/>
                  <a:pt x="34712" y="6683497"/>
                  <a:pt x="0" y="6574890"/>
                </a:cubicBezTo>
                <a:cubicBezTo>
                  <a:pt x="-34712" y="6466283"/>
                  <a:pt x="38457" y="6284894"/>
                  <a:pt x="0" y="6168534"/>
                </a:cubicBezTo>
                <a:cubicBezTo>
                  <a:pt x="-38457" y="6052174"/>
                  <a:pt x="30411" y="5821643"/>
                  <a:pt x="0" y="5666565"/>
                </a:cubicBezTo>
                <a:cubicBezTo>
                  <a:pt x="-30411" y="5511487"/>
                  <a:pt x="48397" y="5267619"/>
                  <a:pt x="0" y="4877755"/>
                </a:cubicBezTo>
                <a:cubicBezTo>
                  <a:pt x="-48397" y="4487891"/>
                  <a:pt x="36258" y="4530987"/>
                  <a:pt x="0" y="4375786"/>
                </a:cubicBezTo>
                <a:cubicBezTo>
                  <a:pt x="-36258" y="4220585"/>
                  <a:pt x="9344" y="3996943"/>
                  <a:pt x="0" y="3778203"/>
                </a:cubicBezTo>
                <a:cubicBezTo>
                  <a:pt x="-9344" y="3559463"/>
                  <a:pt x="56201" y="3372121"/>
                  <a:pt x="0" y="2989394"/>
                </a:cubicBezTo>
                <a:cubicBezTo>
                  <a:pt x="-56201" y="2606667"/>
                  <a:pt x="36384" y="2614005"/>
                  <a:pt x="0" y="2296198"/>
                </a:cubicBezTo>
                <a:cubicBezTo>
                  <a:pt x="-36384" y="1978391"/>
                  <a:pt x="12120" y="1820632"/>
                  <a:pt x="0" y="1698616"/>
                </a:cubicBezTo>
                <a:cubicBezTo>
                  <a:pt x="-12120" y="1576600"/>
                  <a:pt x="26808" y="1458312"/>
                  <a:pt x="0" y="1387873"/>
                </a:cubicBezTo>
                <a:cubicBezTo>
                  <a:pt x="-26808" y="1317434"/>
                  <a:pt x="68166" y="852736"/>
                  <a:pt x="0" y="646870"/>
                </a:cubicBezTo>
                <a:close/>
              </a:path>
              <a:path w="9360000" h="10855063" stroke="0" extrusionOk="0">
                <a:moveTo>
                  <a:pt x="0" y="646870"/>
                </a:moveTo>
                <a:cubicBezTo>
                  <a:pt x="-66349" y="292452"/>
                  <a:pt x="299829" y="10043"/>
                  <a:pt x="646870" y="0"/>
                </a:cubicBezTo>
                <a:cubicBezTo>
                  <a:pt x="738665" y="-43188"/>
                  <a:pt x="892046" y="44243"/>
                  <a:pt x="1061706" y="0"/>
                </a:cubicBezTo>
                <a:cubicBezTo>
                  <a:pt x="1231366" y="-44243"/>
                  <a:pt x="1245339" y="25603"/>
                  <a:pt x="1395880" y="0"/>
                </a:cubicBezTo>
                <a:cubicBezTo>
                  <a:pt x="1546421" y="-25603"/>
                  <a:pt x="1695944" y="44673"/>
                  <a:pt x="1972041" y="0"/>
                </a:cubicBezTo>
                <a:cubicBezTo>
                  <a:pt x="2248138" y="-44673"/>
                  <a:pt x="2312429" y="12883"/>
                  <a:pt x="2548203" y="0"/>
                </a:cubicBezTo>
                <a:cubicBezTo>
                  <a:pt x="2783977" y="-12883"/>
                  <a:pt x="2959212" y="19403"/>
                  <a:pt x="3124364" y="0"/>
                </a:cubicBezTo>
                <a:cubicBezTo>
                  <a:pt x="3289516" y="-19403"/>
                  <a:pt x="3321463" y="23192"/>
                  <a:pt x="3458538" y="0"/>
                </a:cubicBezTo>
                <a:cubicBezTo>
                  <a:pt x="3595613" y="-23192"/>
                  <a:pt x="3645462" y="20715"/>
                  <a:pt x="3792711" y="0"/>
                </a:cubicBezTo>
                <a:cubicBezTo>
                  <a:pt x="3939960" y="-20715"/>
                  <a:pt x="4042772" y="7026"/>
                  <a:pt x="4207548" y="0"/>
                </a:cubicBezTo>
                <a:cubicBezTo>
                  <a:pt x="4372324" y="-7026"/>
                  <a:pt x="4629496" y="63933"/>
                  <a:pt x="4945034" y="0"/>
                </a:cubicBezTo>
                <a:cubicBezTo>
                  <a:pt x="5260572" y="-63933"/>
                  <a:pt x="5403718" y="48905"/>
                  <a:pt x="5521196" y="0"/>
                </a:cubicBezTo>
                <a:cubicBezTo>
                  <a:pt x="5638674" y="-48905"/>
                  <a:pt x="5851716" y="10984"/>
                  <a:pt x="6097357" y="0"/>
                </a:cubicBezTo>
                <a:cubicBezTo>
                  <a:pt x="6342998" y="-10984"/>
                  <a:pt x="6344101" y="18177"/>
                  <a:pt x="6512193" y="0"/>
                </a:cubicBezTo>
                <a:cubicBezTo>
                  <a:pt x="6680285" y="-18177"/>
                  <a:pt x="6947144" y="77298"/>
                  <a:pt x="7249680" y="0"/>
                </a:cubicBezTo>
                <a:cubicBezTo>
                  <a:pt x="7552216" y="-77298"/>
                  <a:pt x="7642738" y="39142"/>
                  <a:pt x="7745179" y="0"/>
                </a:cubicBezTo>
                <a:cubicBezTo>
                  <a:pt x="7847620" y="-39142"/>
                  <a:pt x="8419321" y="93145"/>
                  <a:pt x="8713130" y="0"/>
                </a:cubicBezTo>
                <a:cubicBezTo>
                  <a:pt x="9108877" y="77122"/>
                  <a:pt x="9397971" y="363665"/>
                  <a:pt x="9360000" y="646870"/>
                </a:cubicBezTo>
                <a:cubicBezTo>
                  <a:pt x="9413335" y="914913"/>
                  <a:pt x="9338590" y="989931"/>
                  <a:pt x="9360000" y="1244453"/>
                </a:cubicBezTo>
                <a:cubicBezTo>
                  <a:pt x="9381410" y="1498975"/>
                  <a:pt x="9312747" y="1542078"/>
                  <a:pt x="9360000" y="1746422"/>
                </a:cubicBezTo>
                <a:cubicBezTo>
                  <a:pt x="9407253" y="1950766"/>
                  <a:pt x="9302119" y="2111510"/>
                  <a:pt x="9360000" y="2248392"/>
                </a:cubicBezTo>
                <a:cubicBezTo>
                  <a:pt x="9417881" y="2385274"/>
                  <a:pt x="9294766" y="2701397"/>
                  <a:pt x="9360000" y="2941588"/>
                </a:cubicBezTo>
                <a:cubicBezTo>
                  <a:pt x="9425234" y="3181779"/>
                  <a:pt x="9334021" y="3471394"/>
                  <a:pt x="9360000" y="3634783"/>
                </a:cubicBezTo>
                <a:cubicBezTo>
                  <a:pt x="9385979" y="3798173"/>
                  <a:pt x="9358448" y="3946915"/>
                  <a:pt x="9360000" y="4136753"/>
                </a:cubicBezTo>
                <a:cubicBezTo>
                  <a:pt x="9361552" y="4326591"/>
                  <a:pt x="9321729" y="4467650"/>
                  <a:pt x="9360000" y="4638722"/>
                </a:cubicBezTo>
                <a:cubicBezTo>
                  <a:pt x="9398271" y="4809794"/>
                  <a:pt x="9318420" y="4891451"/>
                  <a:pt x="9360000" y="5140692"/>
                </a:cubicBezTo>
                <a:cubicBezTo>
                  <a:pt x="9401580" y="5389933"/>
                  <a:pt x="9354025" y="5374841"/>
                  <a:pt x="9360000" y="5547048"/>
                </a:cubicBezTo>
                <a:cubicBezTo>
                  <a:pt x="9365975" y="5719255"/>
                  <a:pt x="9289256" y="6157488"/>
                  <a:pt x="9360000" y="6335857"/>
                </a:cubicBezTo>
                <a:cubicBezTo>
                  <a:pt x="9430744" y="6514226"/>
                  <a:pt x="9315322" y="6712547"/>
                  <a:pt x="9360000" y="7029053"/>
                </a:cubicBezTo>
                <a:cubicBezTo>
                  <a:pt x="9404678" y="7345559"/>
                  <a:pt x="9332769" y="7383267"/>
                  <a:pt x="9360000" y="7531023"/>
                </a:cubicBezTo>
                <a:cubicBezTo>
                  <a:pt x="9387231" y="7678779"/>
                  <a:pt x="9336394" y="7800527"/>
                  <a:pt x="9360000" y="8032992"/>
                </a:cubicBezTo>
                <a:cubicBezTo>
                  <a:pt x="9383606" y="8265457"/>
                  <a:pt x="9298531" y="8433181"/>
                  <a:pt x="9360000" y="8630575"/>
                </a:cubicBezTo>
                <a:cubicBezTo>
                  <a:pt x="9421469" y="8827969"/>
                  <a:pt x="9339327" y="9032366"/>
                  <a:pt x="9360000" y="9419384"/>
                </a:cubicBezTo>
                <a:cubicBezTo>
                  <a:pt x="9380673" y="9806402"/>
                  <a:pt x="9285958" y="9957341"/>
                  <a:pt x="9360000" y="10208193"/>
                </a:cubicBezTo>
                <a:cubicBezTo>
                  <a:pt x="9264926" y="10522959"/>
                  <a:pt x="8975810" y="10869477"/>
                  <a:pt x="8713130" y="10855063"/>
                </a:cubicBezTo>
                <a:cubicBezTo>
                  <a:pt x="8639561" y="10883018"/>
                  <a:pt x="8452540" y="10841288"/>
                  <a:pt x="8378956" y="10855063"/>
                </a:cubicBezTo>
                <a:cubicBezTo>
                  <a:pt x="8305372" y="10868838"/>
                  <a:pt x="7975393" y="10820209"/>
                  <a:pt x="7722132" y="10855063"/>
                </a:cubicBezTo>
                <a:cubicBezTo>
                  <a:pt x="7468871" y="10889917"/>
                  <a:pt x="7255996" y="10791670"/>
                  <a:pt x="6984646" y="10855063"/>
                </a:cubicBezTo>
                <a:cubicBezTo>
                  <a:pt x="6713296" y="10918456"/>
                  <a:pt x="6501924" y="10793485"/>
                  <a:pt x="6327822" y="10855063"/>
                </a:cubicBezTo>
                <a:cubicBezTo>
                  <a:pt x="6153720" y="10916641"/>
                  <a:pt x="6075710" y="10822373"/>
                  <a:pt x="5832323" y="10855063"/>
                </a:cubicBezTo>
                <a:cubicBezTo>
                  <a:pt x="5588936" y="10887753"/>
                  <a:pt x="5445656" y="10802505"/>
                  <a:pt x="5336824" y="10855063"/>
                </a:cubicBezTo>
                <a:cubicBezTo>
                  <a:pt x="5227992" y="10907621"/>
                  <a:pt x="4987768" y="10809514"/>
                  <a:pt x="4841325" y="10855063"/>
                </a:cubicBezTo>
                <a:cubicBezTo>
                  <a:pt x="4694882" y="10900612"/>
                  <a:pt x="4465999" y="10819050"/>
                  <a:pt x="4103839" y="10855063"/>
                </a:cubicBezTo>
                <a:cubicBezTo>
                  <a:pt x="3741679" y="10891076"/>
                  <a:pt x="3684807" y="10842483"/>
                  <a:pt x="3366352" y="10855063"/>
                </a:cubicBezTo>
                <a:cubicBezTo>
                  <a:pt x="3047897" y="10867643"/>
                  <a:pt x="3170199" y="10842630"/>
                  <a:pt x="3032178" y="10855063"/>
                </a:cubicBezTo>
                <a:cubicBezTo>
                  <a:pt x="2894157" y="10867496"/>
                  <a:pt x="2572327" y="10845300"/>
                  <a:pt x="2456017" y="10855063"/>
                </a:cubicBezTo>
                <a:cubicBezTo>
                  <a:pt x="2339707" y="10864826"/>
                  <a:pt x="2199731" y="10830236"/>
                  <a:pt x="2041181" y="10855063"/>
                </a:cubicBezTo>
                <a:cubicBezTo>
                  <a:pt x="1882631" y="10879890"/>
                  <a:pt x="1693726" y="10849419"/>
                  <a:pt x="1384357" y="10855063"/>
                </a:cubicBezTo>
                <a:cubicBezTo>
                  <a:pt x="1074988" y="10860707"/>
                  <a:pt x="936193" y="10804033"/>
                  <a:pt x="646870" y="10855063"/>
                </a:cubicBezTo>
                <a:cubicBezTo>
                  <a:pt x="377922" y="10866612"/>
                  <a:pt x="8209" y="10559253"/>
                  <a:pt x="0" y="10208193"/>
                </a:cubicBezTo>
                <a:cubicBezTo>
                  <a:pt x="-23855" y="9983028"/>
                  <a:pt x="7170" y="9853711"/>
                  <a:pt x="0" y="9706224"/>
                </a:cubicBezTo>
                <a:cubicBezTo>
                  <a:pt x="-7170" y="9558737"/>
                  <a:pt x="28500" y="9541035"/>
                  <a:pt x="0" y="9395481"/>
                </a:cubicBezTo>
                <a:cubicBezTo>
                  <a:pt x="-28500" y="9249927"/>
                  <a:pt x="61758" y="9082593"/>
                  <a:pt x="0" y="8797898"/>
                </a:cubicBezTo>
                <a:cubicBezTo>
                  <a:pt x="-61758" y="8513203"/>
                  <a:pt x="19566" y="8397112"/>
                  <a:pt x="0" y="8295928"/>
                </a:cubicBezTo>
                <a:cubicBezTo>
                  <a:pt x="-19566" y="8194744"/>
                  <a:pt x="37041" y="7963291"/>
                  <a:pt x="0" y="7698346"/>
                </a:cubicBezTo>
                <a:cubicBezTo>
                  <a:pt x="-37041" y="7433401"/>
                  <a:pt x="38672" y="7442248"/>
                  <a:pt x="0" y="7291989"/>
                </a:cubicBezTo>
                <a:cubicBezTo>
                  <a:pt x="-38672" y="7141730"/>
                  <a:pt x="15206" y="7123556"/>
                  <a:pt x="0" y="6981246"/>
                </a:cubicBezTo>
                <a:cubicBezTo>
                  <a:pt x="-15206" y="6838936"/>
                  <a:pt x="74602" y="6537614"/>
                  <a:pt x="0" y="6288051"/>
                </a:cubicBezTo>
                <a:cubicBezTo>
                  <a:pt x="-74602" y="6038488"/>
                  <a:pt x="187" y="5986600"/>
                  <a:pt x="0" y="5690468"/>
                </a:cubicBezTo>
                <a:cubicBezTo>
                  <a:pt x="-187" y="5394336"/>
                  <a:pt x="475" y="5469107"/>
                  <a:pt x="0" y="5284112"/>
                </a:cubicBezTo>
                <a:cubicBezTo>
                  <a:pt x="-475" y="5099117"/>
                  <a:pt x="8440" y="4993389"/>
                  <a:pt x="0" y="4877755"/>
                </a:cubicBezTo>
                <a:cubicBezTo>
                  <a:pt x="-8440" y="4762121"/>
                  <a:pt x="63778" y="4513968"/>
                  <a:pt x="0" y="4280173"/>
                </a:cubicBezTo>
                <a:cubicBezTo>
                  <a:pt x="-63778" y="4046378"/>
                  <a:pt x="64765" y="3971271"/>
                  <a:pt x="0" y="3682590"/>
                </a:cubicBezTo>
                <a:cubicBezTo>
                  <a:pt x="-64765" y="3393909"/>
                  <a:pt x="59015" y="3243998"/>
                  <a:pt x="0" y="2989394"/>
                </a:cubicBezTo>
                <a:cubicBezTo>
                  <a:pt x="-59015" y="2734790"/>
                  <a:pt x="33929" y="2754796"/>
                  <a:pt x="0" y="2583038"/>
                </a:cubicBezTo>
                <a:cubicBezTo>
                  <a:pt x="-33929" y="2411280"/>
                  <a:pt x="18956" y="2185861"/>
                  <a:pt x="0" y="1985455"/>
                </a:cubicBezTo>
                <a:cubicBezTo>
                  <a:pt x="-18956" y="1785049"/>
                  <a:pt x="37711" y="1633378"/>
                  <a:pt x="0" y="1292259"/>
                </a:cubicBezTo>
                <a:cubicBezTo>
                  <a:pt x="-37711" y="951140"/>
                  <a:pt x="64688" y="904005"/>
                  <a:pt x="0" y="646870"/>
                </a:cubicBez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650216993">
                  <a:prstGeom prst="roundRect">
                    <a:avLst>
                      <a:gd name="adj" fmla="val 691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4;p13">
            <a:extLst>
              <a:ext uri="{FF2B5EF4-FFF2-40B4-BE49-F238E27FC236}">
                <a16:creationId xmlns:a16="http://schemas.microsoft.com/office/drawing/2014/main" id="{787CD14C-E9BB-654F-BC92-31854A7964FE}"/>
              </a:ext>
            </a:extLst>
          </p:cNvPr>
          <p:cNvSpPr/>
          <p:nvPr/>
        </p:nvSpPr>
        <p:spPr>
          <a:xfrm>
            <a:off x="960751" y="18557843"/>
            <a:ext cx="9358930" cy="10338142"/>
          </a:xfrm>
          <a:custGeom>
            <a:avLst/>
            <a:gdLst>
              <a:gd name="connsiteX0" fmla="*/ 0 w 9358930"/>
              <a:gd name="connsiteY0" fmla="*/ 646796 h 10338142"/>
              <a:gd name="connsiteX1" fmla="*/ 646796 w 9358930"/>
              <a:gd name="connsiteY1" fmla="*/ 0 h 10338142"/>
              <a:gd name="connsiteX2" fmla="*/ 1061585 w 9358930"/>
              <a:gd name="connsiteY2" fmla="*/ 0 h 10338142"/>
              <a:gd name="connsiteX3" fmla="*/ 1476374 w 9358930"/>
              <a:gd name="connsiteY3" fmla="*/ 0 h 10338142"/>
              <a:gd name="connsiteX4" fmla="*/ 1891162 w 9358930"/>
              <a:gd name="connsiteY4" fmla="*/ 0 h 10338142"/>
              <a:gd name="connsiteX5" fmla="*/ 2225298 w 9358930"/>
              <a:gd name="connsiteY5" fmla="*/ 0 h 10338142"/>
              <a:gd name="connsiteX6" fmla="*/ 2720740 w 9358930"/>
              <a:gd name="connsiteY6" fmla="*/ 0 h 10338142"/>
              <a:gd name="connsiteX7" fmla="*/ 3216182 w 9358930"/>
              <a:gd name="connsiteY7" fmla="*/ 0 h 10338142"/>
              <a:gd name="connsiteX8" fmla="*/ 3872931 w 9358930"/>
              <a:gd name="connsiteY8" fmla="*/ 0 h 10338142"/>
              <a:gd name="connsiteX9" fmla="*/ 4287720 w 9358930"/>
              <a:gd name="connsiteY9" fmla="*/ 0 h 10338142"/>
              <a:gd name="connsiteX10" fmla="*/ 4783162 w 9358930"/>
              <a:gd name="connsiteY10" fmla="*/ 0 h 10338142"/>
              <a:gd name="connsiteX11" fmla="*/ 5520565 w 9358930"/>
              <a:gd name="connsiteY11" fmla="*/ 0 h 10338142"/>
              <a:gd name="connsiteX12" fmla="*/ 5935353 w 9358930"/>
              <a:gd name="connsiteY12" fmla="*/ 0 h 10338142"/>
              <a:gd name="connsiteX13" fmla="*/ 6672756 w 9358930"/>
              <a:gd name="connsiteY13" fmla="*/ 0 h 10338142"/>
              <a:gd name="connsiteX14" fmla="*/ 7006891 w 9358930"/>
              <a:gd name="connsiteY14" fmla="*/ 0 h 10338142"/>
              <a:gd name="connsiteX15" fmla="*/ 7663640 w 9358930"/>
              <a:gd name="connsiteY15" fmla="*/ 0 h 10338142"/>
              <a:gd name="connsiteX16" fmla="*/ 8078429 w 9358930"/>
              <a:gd name="connsiteY16" fmla="*/ 0 h 10338142"/>
              <a:gd name="connsiteX17" fmla="*/ 8712134 w 9358930"/>
              <a:gd name="connsiteY17" fmla="*/ 0 h 10338142"/>
              <a:gd name="connsiteX18" fmla="*/ 9358930 w 9358930"/>
              <a:gd name="connsiteY18" fmla="*/ 646796 h 10338142"/>
              <a:gd name="connsiteX19" fmla="*/ 9358930 w 9358930"/>
              <a:gd name="connsiteY19" fmla="*/ 1031189 h 10338142"/>
              <a:gd name="connsiteX20" fmla="*/ 9358930 w 9358930"/>
              <a:gd name="connsiteY20" fmla="*/ 1596474 h 10338142"/>
              <a:gd name="connsiteX21" fmla="*/ 9358930 w 9358930"/>
              <a:gd name="connsiteY21" fmla="*/ 2252204 h 10338142"/>
              <a:gd name="connsiteX22" fmla="*/ 9358930 w 9358930"/>
              <a:gd name="connsiteY22" fmla="*/ 2546152 h 10338142"/>
              <a:gd name="connsiteX23" fmla="*/ 9358930 w 9358930"/>
              <a:gd name="connsiteY23" fmla="*/ 3292327 h 10338142"/>
              <a:gd name="connsiteX24" fmla="*/ 9358930 w 9358930"/>
              <a:gd name="connsiteY24" fmla="*/ 3948057 h 10338142"/>
              <a:gd name="connsiteX25" fmla="*/ 9358930 w 9358930"/>
              <a:gd name="connsiteY25" fmla="*/ 4603787 h 10338142"/>
              <a:gd name="connsiteX26" fmla="*/ 9358930 w 9358930"/>
              <a:gd name="connsiteY26" fmla="*/ 5078626 h 10338142"/>
              <a:gd name="connsiteX27" fmla="*/ 9358930 w 9358930"/>
              <a:gd name="connsiteY27" fmla="*/ 5734355 h 10338142"/>
              <a:gd name="connsiteX28" fmla="*/ 9358930 w 9358930"/>
              <a:gd name="connsiteY28" fmla="*/ 6209194 h 10338142"/>
              <a:gd name="connsiteX29" fmla="*/ 9358930 w 9358930"/>
              <a:gd name="connsiteY29" fmla="*/ 6503142 h 10338142"/>
              <a:gd name="connsiteX30" fmla="*/ 9358930 w 9358930"/>
              <a:gd name="connsiteY30" fmla="*/ 6977981 h 10338142"/>
              <a:gd name="connsiteX31" fmla="*/ 9358930 w 9358930"/>
              <a:gd name="connsiteY31" fmla="*/ 7543265 h 10338142"/>
              <a:gd name="connsiteX32" fmla="*/ 9358930 w 9358930"/>
              <a:gd name="connsiteY32" fmla="*/ 8108550 h 10338142"/>
              <a:gd name="connsiteX33" fmla="*/ 9358930 w 9358930"/>
              <a:gd name="connsiteY33" fmla="*/ 8673834 h 10338142"/>
              <a:gd name="connsiteX34" fmla="*/ 9358930 w 9358930"/>
              <a:gd name="connsiteY34" fmla="*/ 9691346 h 10338142"/>
              <a:gd name="connsiteX35" fmla="*/ 8712134 w 9358930"/>
              <a:gd name="connsiteY35" fmla="*/ 10338142 h 10338142"/>
              <a:gd name="connsiteX36" fmla="*/ 8136038 w 9358930"/>
              <a:gd name="connsiteY36" fmla="*/ 10338142 h 10338142"/>
              <a:gd name="connsiteX37" fmla="*/ 7559943 w 9358930"/>
              <a:gd name="connsiteY37" fmla="*/ 10338142 h 10338142"/>
              <a:gd name="connsiteX38" fmla="*/ 7064501 w 9358930"/>
              <a:gd name="connsiteY38" fmla="*/ 10338142 h 10338142"/>
              <a:gd name="connsiteX39" fmla="*/ 6730365 w 9358930"/>
              <a:gd name="connsiteY39" fmla="*/ 10338142 h 10338142"/>
              <a:gd name="connsiteX40" fmla="*/ 6396230 w 9358930"/>
              <a:gd name="connsiteY40" fmla="*/ 10338142 h 10338142"/>
              <a:gd name="connsiteX41" fmla="*/ 5981441 w 9358930"/>
              <a:gd name="connsiteY41" fmla="*/ 10338142 h 10338142"/>
              <a:gd name="connsiteX42" fmla="*/ 5566652 w 9358930"/>
              <a:gd name="connsiteY42" fmla="*/ 10338142 h 10338142"/>
              <a:gd name="connsiteX43" fmla="*/ 4829250 w 9358930"/>
              <a:gd name="connsiteY43" fmla="*/ 10338142 h 10338142"/>
              <a:gd name="connsiteX44" fmla="*/ 4172501 w 9358930"/>
              <a:gd name="connsiteY44" fmla="*/ 10338142 h 10338142"/>
              <a:gd name="connsiteX45" fmla="*/ 3435099 w 9358930"/>
              <a:gd name="connsiteY45" fmla="*/ 10338142 h 10338142"/>
              <a:gd name="connsiteX46" fmla="*/ 2939656 w 9358930"/>
              <a:gd name="connsiteY46" fmla="*/ 10338142 h 10338142"/>
              <a:gd name="connsiteX47" fmla="*/ 2444214 w 9358930"/>
              <a:gd name="connsiteY47" fmla="*/ 10338142 h 10338142"/>
              <a:gd name="connsiteX48" fmla="*/ 1868119 w 9358930"/>
              <a:gd name="connsiteY48" fmla="*/ 10338142 h 10338142"/>
              <a:gd name="connsiteX49" fmla="*/ 1533983 w 9358930"/>
              <a:gd name="connsiteY49" fmla="*/ 10338142 h 10338142"/>
              <a:gd name="connsiteX50" fmla="*/ 646796 w 9358930"/>
              <a:gd name="connsiteY50" fmla="*/ 10338142 h 10338142"/>
              <a:gd name="connsiteX51" fmla="*/ 0 w 9358930"/>
              <a:gd name="connsiteY51" fmla="*/ 9691346 h 10338142"/>
              <a:gd name="connsiteX52" fmla="*/ 0 w 9358930"/>
              <a:gd name="connsiteY52" fmla="*/ 8945171 h 10338142"/>
              <a:gd name="connsiteX53" fmla="*/ 0 w 9358930"/>
              <a:gd name="connsiteY53" fmla="*/ 8560777 h 10338142"/>
              <a:gd name="connsiteX54" fmla="*/ 0 w 9358930"/>
              <a:gd name="connsiteY54" fmla="*/ 8266829 h 10338142"/>
              <a:gd name="connsiteX55" fmla="*/ 0 w 9358930"/>
              <a:gd name="connsiteY55" fmla="*/ 7701545 h 10338142"/>
              <a:gd name="connsiteX56" fmla="*/ 0 w 9358930"/>
              <a:gd name="connsiteY56" fmla="*/ 7226706 h 10338142"/>
              <a:gd name="connsiteX57" fmla="*/ 0 w 9358930"/>
              <a:gd name="connsiteY57" fmla="*/ 6842313 h 10338142"/>
              <a:gd name="connsiteX58" fmla="*/ 0 w 9358930"/>
              <a:gd name="connsiteY58" fmla="*/ 6548365 h 10338142"/>
              <a:gd name="connsiteX59" fmla="*/ 0 w 9358930"/>
              <a:gd name="connsiteY59" fmla="*/ 6254417 h 10338142"/>
              <a:gd name="connsiteX60" fmla="*/ 0 w 9358930"/>
              <a:gd name="connsiteY60" fmla="*/ 5870024 h 10338142"/>
              <a:gd name="connsiteX61" fmla="*/ 0 w 9358930"/>
              <a:gd name="connsiteY61" fmla="*/ 5395185 h 10338142"/>
              <a:gd name="connsiteX62" fmla="*/ 0 w 9358930"/>
              <a:gd name="connsiteY62" fmla="*/ 4649009 h 10338142"/>
              <a:gd name="connsiteX63" fmla="*/ 0 w 9358930"/>
              <a:gd name="connsiteY63" fmla="*/ 4174171 h 10338142"/>
              <a:gd name="connsiteX64" fmla="*/ 0 w 9358930"/>
              <a:gd name="connsiteY64" fmla="*/ 3608886 h 10338142"/>
              <a:gd name="connsiteX65" fmla="*/ 0 w 9358930"/>
              <a:gd name="connsiteY65" fmla="*/ 2862711 h 10338142"/>
              <a:gd name="connsiteX66" fmla="*/ 0 w 9358930"/>
              <a:gd name="connsiteY66" fmla="*/ 2206981 h 10338142"/>
              <a:gd name="connsiteX67" fmla="*/ 0 w 9358930"/>
              <a:gd name="connsiteY67" fmla="*/ 1641697 h 10338142"/>
              <a:gd name="connsiteX68" fmla="*/ 0 w 9358930"/>
              <a:gd name="connsiteY68" fmla="*/ 1347749 h 10338142"/>
              <a:gd name="connsiteX69" fmla="*/ 0 w 9358930"/>
              <a:gd name="connsiteY69" fmla="*/ 646796 h 1033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58930" h="10338142" fill="none" extrusionOk="0">
                <a:moveTo>
                  <a:pt x="0" y="646796"/>
                </a:moveTo>
                <a:cubicBezTo>
                  <a:pt x="49687" y="335877"/>
                  <a:pt x="350483" y="35069"/>
                  <a:pt x="646796" y="0"/>
                </a:cubicBezTo>
                <a:cubicBezTo>
                  <a:pt x="853786" y="-167"/>
                  <a:pt x="857254" y="24141"/>
                  <a:pt x="1061585" y="0"/>
                </a:cubicBezTo>
                <a:cubicBezTo>
                  <a:pt x="1265916" y="-24141"/>
                  <a:pt x="1289512" y="6654"/>
                  <a:pt x="1476374" y="0"/>
                </a:cubicBezTo>
                <a:cubicBezTo>
                  <a:pt x="1663236" y="-6654"/>
                  <a:pt x="1776354" y="27747"/>
                  <a:pt x="1891162" y="0"/>
                </a:cubicBezTo>
                <a:cubicBezTo>
                  <a:pt x="2005970" y="-27747"/>
                  <a:pt x="2099144" y="28865"/>
                  <a:pt x="2225298" y="0"/>
                </a:cubicBezTo>
                <a:cubicBezTo>
                  <a:pt x="2351452" y="-28865"/>
                  <a:pt x="2561949" y="45814"/>
                  <a:pt x="2720740" y="0"/>
                </a:cubicBezTo>
                <a:cubicBezTo>
                  <a:pt x="2879531" y="-45814"/>
                  <a:pt x="3014403" y="43614"/>
                  <a:pt x="3216182" y="0"/>
                </a:cubicBezTo>
                <a:cubicBezTo>
                  <a:pt x="3417961" y="-43614"/>
                  <a:pt x="3556947" y="63887"/>
                  <a:pt x="3872931" y="0"/>
                </a:cubicBezTo>
                <a:cubicBezTo>
                  <a:pt x="4188915" y="-63887"/>
                  <a:pt x="4168325" y="16219"/>
                  <a:pt x="4287720" y="0"/>
                </a:cubicBezTo>
                <a:cubicBezTo>
                  <a:pt x="4407115" y="-16219"/>
                  <a:pt x="4642680" y="21740"/>
                  <a:pt x="4783162" y="0"/>
                </a:cubicBezTo>
                <a:cubicBezTo>
                  <a:pt x="4923644" y="-21740"/>
                  <a:pt x="5364113" y="29402"/>
                  <a:pt x="5520565" y="0"/>
                </a:cubicBezTo>
                <a:cubicBezTo>
                  <a:pt x="5677017" y="-29402"/>
                  <a:pt x="5742666" y="38299"/>
                  <a:pt x="5935353" y="0"/>
                </a:cubicBezTo>
                <a:cubicBezTo>
                  <a:pt x="6128040" y="-38299"/>
                  <a:pt x="6323568" y="87036"/>
                  <a:pt x="6672756" y="0"/>
                </a:cubicBezTo>
                <a:cubicBezTo>
                  <a:pt x="7021944" y="-87036"/>
                  <a:pt x="6851798" y="34079"/>
                  <a:pt x="7006891" y="0"/>
                </a:cubicBezTo>
                <a:cubicBezTo>
                  <a:pt x="7161984" y="-34079"/>
                  <a:pt x="7358647" y="27032"/>
                  <a:pt x="7663640" y="0"/>
                </a:cubicBezTo>
                <a:cubicBezTo>
                  <a:pt x="7968633" y="-27032"/>
                  <a:pt x="7982805" y="8911"/>
                  <a:pt x="8078429" y="0"/>
                </a:cubicBezTo>
                <a:cubicBezTo>
                  <a:pt x="8174053" y="-8911"/>
                  <a:pt x="8443253" y="67537"/>
                  <a:pt x="8712134" y="0"/>
                </a:cubicBezTo>
                <a:cubicBezTo>
                  <a:pt x="9101635" y="9102"/>
                  <a:pt x="9399769" y="269643"/>
                  <a:pt x="9358930" y="646796"/>
                </a:cubicBezTo>
                <a:cubicBezTo>
                  <a:pt x="9397328" y="777284"/>
                  <a:pt x="9323332" y="873664"/>
                  <a:pt x="9358930" y="1031189"/>
                </a:cubicBezTo>
                <a:cubicBezTo>
                  <a:pt x="9394528" y="1188714"/>
                  <a:pt x="9322939" y="1477474"/>
                  <a:pt x="9358930" y="1596474"/>
                </a:cubicBezTo>
                <a:cubicBezTo>
                  <a:pt x="9394921" y="1715475"/>
                  <a:pt x="9352069" y="2095021"/>
                  <a:pt x="9358930" y="2252204"/>
                </a:cubicBezTo>
                <a:cubicBezTo>
                  <a:pt x="9365791" y="2409387"/>
                  <a:pt x="9345751" y="2474305"/>
                  <a:pt x="9358930" y="2546152"/>
                </a:cubicBezTo>
                <a:cubicBezTo>
                  <a:pt x="9372109" y="2617999"/>
                  <a:pt x="9303394" y="2957105"/>
                  <a:pt x="9358930" y="3292327"/>
                </a:cubicBezTo>
                <a:cubicBezTo>
                  <a:pt x="9414466" y="3627550"/>
                  <a:pt x="9288022" y="3638319"/>
                  <a:pt x="9358930" y="3948057"/>
                </a:cubicBezTo>
                <a:cubicBezTo>
                  <a:pt x="9429838" y="4257795"/>
                  <a:pt x="9330884" y="4331036"/>
                  <a:pt x="9358930" y="4603787"/>
                </a:cubicBezTo>
                <a:cubicBezTo>
                  <a:pt x="9386976" y="4876538"/>
                  <a:pt x="9334766" y="4885764"/>
                  <a:pt x="9358930" y="5078626"/>
                </a:cubicBezTo>
                <a:cubicBezTo>
                  <a:pt x="9383094" y="5271488"/>
                  <a:pt x="9350710" y="5560177"/>
                  <a:pt x="9358930" y="5734355"/>
                </a:cubicBezTo>
                <a:cubicBezTo>
                  <a:pt x="9367150" y="5908533"/>
                  <a:pt x="9308910" y="5977958"/>
                  <a:pt x="9358930" y="6209194"/>
                </a:cubicBezTo>
                <a:cubicBezTo>
                  <a:pt x="9408950" y="6440430"/>
                  <a:pt x="9330178" y="6397740"/>
                  <a:pt x="9358930" y="6503142"/>
                </a:cubicBezTo>
                <a:cubicBezTo>
                  <a:pt x="9387682" y="6608544"/>
                  <a:pt x="9334005" y="6755590"/>
                  <a:pt x="9358930" y="6977981"/>
                </a:cubicBezTo>
                <a:cubicBezTo>
                  <a:pt x="9383855" y="7200372"/>
                  <a:pt x="9292772" y="7385130"/>
                  <a:pt x="9358930" y="7543265"/>
                </a:cubicBezTo>
                <a:cubicBezTo>
                  <a:pt x="9425088" y="7701400"/>
                  <a:pt x="9354007" y="7882671"/>
                  <a:pt x="9358930" y="8108550"/>
                </a:cubicBezTo>
                <a:cubicBezTo>
                  <a:pt x="9363853" y="8334430"/>
                  <a:pt x="9304557" y="8446205"/>
                  <a:pt x="9358930" y="8673834"/>
                </a:cubicBezTo>
                <a:cubicBezTo>
                  <a:pt x="9413303" y="8901463"/>
                  <a:pt x="9304657" y="9435434"/>
                  <a:pt x="9358930" y="9691346"/>
                </a:cubicBezTo>
                <a:cubicBezTo>
                  <a:pt x="9326391" y="10108352"/>
                  <a:pt x="9108191" y="10411808"/>
                  <a:pt x="8712134" y="10338142"/>
                </a:cubicBezTo>
                <a:cubicBezTo>
                  <a:pt x="8497965" y="10345603"/>
                  <a:pt x="8366187" y="10309071"/>
                  <a:pt x="8136038" y="10338142"/>
                </a:cubicBezTo>
                <a:cubicBezTo>
                  <a:pt x="7905889" y="10367213"/>
                  <a:pt x="7789633" y="10316114"/>
                  <a:pt x="7559943" y="10338142"/>
                </a:cubicBezTo>
                <a:cubicBezTo>
                  <a:pt x="7330254" y="10360170"/>
                  <a:pt x="7254708" y="10330455"/>
                  <a:pt x="7064501" y="10338142"/>
                </a:cubicBezTo>
                <a:cubicBezTo>
                  <a:pt x="6874294" y="10345829"/>
                  <a:pt x="6862852" y="10325105"/>
                  <a:pt x="6730365" y="10338142"/>
                </a:cubicBezTo>
                <a:cubicBezTo>
                  <a:pt x="6597878" y="10351179"/>
                  <a:pt x="6484763" y="10309424"/>
                  <a:pt x="6396230" y="10338142"/>
                </a:cubicBezTo>
                <a:cubicBezTo>
                  <a:pt x="6307698" y="10366860"/>
                  <a:pt x="6074034" y="10297815"/>
                  <a:pt x="5981441" y="10338142"/>
                </a:cubicBezTo>
                <a:cubicBezTo>
                  <a:pt x="5888848" y="10378469"/>
                  <a:pt x="5671807" y="10291493"/>
                  <a:pt x="5566652" y="10338142"/>
                </a:cubicBezTo>
                <a:cubicBezTo>
                  <a:pt x="5461497" y="10384791"/>
                  <a:pt x="5188937" y="10279470"/>
                  <a:pt x="4829250" y="10338142"/>
                </a:cubicBezTo>
                <a:cubicBezTo>
                  <a:pt x="4469563" y="10396814"/>
                  <a:pt x="4487903" y="10336472"/>
                  <a:pt x="4172501" y="10338142"/>
                </a:cubicBezTo>
                <a:cubicBezTo>
                  <a:pt x="3857099" y="10339812"/>
                  <a:pt x="3716799" y="10326775"/>
                  <a:pt x="3435099" y="10338142"/>
                </a:cubicBezTo>
                <a:cubicBezTo>
                  <a:pt x="3153399" y="10349509"/>
                  <a:pt x="3058677" y="10329883"/>
                  <a:pt x="2939656" y="10338142"/>
                </a:cubicBezTo>
                <a:cubicBezTo>
                  <a:pt x="2820635" y="10346401"/>
                  <a:pt x="2629183" y="10324492"/>
                  <a:pt x="2444214" y="10338142"/>
                </a:cubicBezTo>
                <a:cubicBezTo>
                  <a:pt x="2259245" y="10351792"/>
                  <a:pt x="2112965" y="10307349"/>
                  <a:pt x="1868119" y="10338142"/>
                </a:cubicBezTo>
                <a:cubicBezTo>
                  <a:pt x="1623274" y="10368935"/>
                  <a:pt x="1700365" y="10336044"/>
                  <a:pt x="1533983" y="10338142"/>
                </a:cubicBezTo>
                <a:cubicBezTo>
                  <a:pt x="1367601" y="10340240"/>
                  <a:pt x="991616" y="10249781"/>
                  <a:pt x="646796" y="10338142"/>
                </a:cubicBezTo>
                <a:cubicBezTo>
                  <a:pt x="280930" y="10340388"/>
                  <a:pt x="13006" y="10044761"/>
                  <a:pt x="0" y="9691346"/>
                </a:cubicBezTo>
                <a:cubicBezTo>
                  <a:pt x="-14425" y="9535720"/>
                  <a:pt x="73759" y="9143751"/>
                  <a:pt x="0" y="8945171"/>
                </a:cubicBezTo>
                <a:cubicBezTo>
                  <a:pt x="-73759" y="8746591"/>
                  <a:pt x="18774" y="8737191"/>
                  <a:pt x="0" y="8560777"/>
                </a:cubicBezTo>
                <a:cubicBezTo>
                  <a:pt x="-18774" y="8384363"/>
                  <a:pt x="32394" y="8366659"/>
                  <a:pt x="0" y="8266829"/>
                </a:cubicBezTo>
                <a:cubicBezTo>
                  <a:pt x="-32394" y="8166999"/>
                  <a:pt x="28622" y="7889365"/>
                  <a:pt x="0" y="7701545"/>
                </a:cubicBezTo>
                <a:cubicBezTo>
                  <a:pt x="-28622" y="7513725"/>
                  <a:pt x="21111" y="7371997"/>
                  <a:pt x="0" y="7226706"/>
                </a:cubicBezTo>
                <a:cubicBezTo>
                  <a:pt x="-21111" y="7081415"/>
                  <a:pt x="36204" y="6919236"/>
                  <a:pt x="0" y="6842313"/>
                </a:cubicBezTo>
                <a:cubicBezTo>
                  <a:pt x="-36204" y="6765390"/>
                  <a:pt x="24405" y="6635017"/>
                  <a:pt x="0" y="6548365"/>
                </a:cubicBezTo>
                <a:cubicBezTo>
                  <a:pt x="-24405" y="6461713"/>
                  <a:pt x="7184" y="6372593"/>
                  <a:pt x="0" y="6254417"/>
                </a:cubicBezTo>
                <a:cubicBezTo>
                  <a:pt x="-7184" y="6136241"/>
                  <a:pt x="21874" y="5990986"/>
                  <a:pt x="0" y="5870024"/>
                </a:cubicBezTo>
                <a:cubicBezTo>
                  <a:pt x="-21874" y="5749062"/>
                  <a:pt x="15086" y="5501317"/>
                  <a:pt x="0" y="5395185"/>
                </a:cubicBezTo>
                <a:cubicBezTo>
                  <a:pt x="-15086" y="5289053"/>
                  <a:pt x="629" y="4899932"/>
                  <a:pt x="0" y="4649009"/>
                </a:cubicBezTo>
                <a:cubicBezTo>
                  <a:pt x="-629" y="4398086"/>
                  <a:pt x="51975" y="4402761"/>
                  <a:pt x="0" y="4174171"/>
                </a:cubicBezTo>
                <a:cubicBezTo>
                  <a:pt x="-51975" y="3945581"/>
                  <a:pt x="9421" y="3796761"/>
                  <a:pt x="0" y="3608886"/>
                </a:cubicBezTo>
                <a:cubicBezTo>
                  <a:pt x="-9421" y="3421011"/>
                  <a:pt x="16207" y="3052819"/>
                  <a:pt x="0" y="2862711"/>
                </a:cubicBezTo>
                <a:cubicBezTo>
                  <a:pt x="-16207" y="2672604"/>
                  <a:pt x="48234" y="2429629"/>
                  <a:pt x="0" y="2206981"/>
                </a:cubicBezTo>
                <a:cubicBezTo>
                  <a:pt x="-48234" y="1984333"/>
                  <a:pt x="37504" y="1892069"/>
                  <a:pt x="0" y="1641697"/>
                </a:cubicBezTo>
                <a:cubicBezTo>
                  <a:pt x="-37504" y="1391325"/>
                  <a:pt x="16510" y="1458466"/>
                  <a:pt x="0" y="1347749"/>
                </a:cubicBezTo>
                <a:cubicBezTo>
                  <a:pt x="-16510" y="1237032"/>
                  <a:pt x="24624" y="881204"/>
                  <a:pt x="0" y="646796"/>
                </a:cubicBezTo>
                <a:close/>
              </a:path>
              <a:path w="9358930" h="10338142" stroke="0" extrusionOk="0">
                <a:moveTo>
                  <a:pt x="0" y="646796"/>
                </a:moveTo>
                <a:cubicBezTo>
                  <a:pt x="-34354" y="291050"/>
                  <a:pt x="313076" y="23101"/>
                  <a:pt x="646796" y="0"/>
                </a:cubicBezTo>
                <a:cubicBezTo>
                  <a:pt x="798191" y="-49176"/>
                  <a:pt x="934408" y="45590"/>
                  <a:pt x="1061585" y="0"/>
                </a:cubicBezTo>
                <a:cubicBezTo>
                  <a:pt x="1188762" y="-45590"/>
                  <a:pt x="1304370" y="30664"/>
                  <a:pt x="1395720" y="0"/>
                </a:cubicBezTo>
                <a:cubicBezTo>
                  <a:pt x="1487071" y="-30664"/>
                  <a:pt x="1828235" y="66988"/>
                  <a:pt x="1971816" y="0"/>
                </a:cubicBezTo>
                <a:cubicBezTo>
                  <a:pt x="2115397" y="-66988"/>
                  <a:pt x="2289811" y="6612"/>
                  <a:pt x="2547911" y="0"/>
                </a:cubicBezTo>
                <a:cubicBezTo>
                  <a:pt x="2806012" y="-6612"/>
                  <a:pt x="3000030" y="59783"/>
                  <a:pt x="3124007" y="0"/>
                </a:cubicBezTo>
                <a:cubicBezTo>
                  <a:pt x="3247984" y="-59783"/>
                  <a:pt x="3313096" y="13164"/>
                  <a:pt x="3458142" y="0"/>
                </a:cubicBezTo>
                <a:cubicBezTo>
                  <a:pt x="3603188" y="-13164"/>
                  <a:pt x="3634367" y="19981"/>
                  <a:pt x="3792278" y="0"/>
                </a:cubicBezTo>
                <a:cubicBezTo>
                  <a:pt x="3950189" y="-19981"/>
                  <a:pt x="4083455" y="39796"/>
                  <a:pt x="4207067" y="0"/>
                </a:cubicBezTo>
                <a:cubicBezTo>
                  <a:pt x="4330679" y="-39796"/>
                  <a:pt x="4579650" y="65915"/>
                  <a:pt x="4944469" y="0"/>
                </a:cubicBezTo>
                <a:cubicBezTo>
                  <a:pt x="5309288" y="-65915"/>
                  <a:pt x="5253105" y="14626"/>
                  <a:pt x="5520565" y="0"/>
                </a:cubicBezTo>
                <a:cubicBezTo>
                  <a:pt x="5788025" y="-14626"/>
                  <a:pt x="5812967" y="21021"/>
                  <a:pt x="6096660" y="0"/>
                </a:cubicBezTo>
                <a:cubicBezTo>
                  <a:pt x="6380354" y="-21021"/>
                  <a:pt x="6411157" y="14189"/>
                  <a:pt x="6511449" y="0"/>
                </a:cubicBezTo>
                <a:cubicBezTo>
                  <a:pt x="6611741" y="-14189"/>
                  <a:pt x="6884603" y="29882"/>
                  <a:pt x="7248851" y="0"/>
                </a:cubicBezTo>
                <a:cubicBezTo>
                  <a:pt x="7613099" y="-29882"/>
                  <a:pt x="7561766" y="49998"/>
                  <a:pt x="7744293" y="0"/>
                </a:cubicBezTo>
                <a:cubicBezTo>
                  <a:pt x="7926820" y="-49998"/>
                  <a:pt x="8412156" y="56935"/>
                  <a:pt x="8712134" y="0"/>
                </a:cubicBezTo>
                <a:cubicBezTo>
                  <a:pt x="9110871" y="83193"/>
                  <a:pt x="9371535" y="314161"/>
                  <a:pt x="9358930" y="646796"/>
                </a:cubicBezTo>
                <a:cubicBezTo>
                  <a:pt x="9397534" y="794003"/>
                  <a:pt x="9347118" y="1059599"/>
                  <a:pt x="9358930" y="1212080"/>
                </a:cubicBezTo>
                <a:cubicBezTo>
                  <a:pt x="9370742" y="1364561"/>
                  <a:pt x="9322279" y="1502073"/>
                  <a:pt x="9358930" y="1686919"/>
                </a:cubicBezTo>
                <a:cubicBezTo>
                  <a:pt x="9395581" y="1871765"/>
                  <a:pt x="9345643" y="1989743"/>
                  <a:pt x="9358930" y="2161758"/>
                </a:cubicBezTo>
                <a:cubicBezTo>
                  <a:pt x="9372217" y="2333773"/>
                  <a:pt x="9313988" y="2609251"/>
                  <a:pt x="9358930" y="2817488"/>
                </a:cubicBezTo>
                <a:cubicBezTo>
                  <a:pt x="9403872" y="3025725"/>
                  <a:pt x="9281599" y="3184443"/>
                  <a:pt x="9358930" y="3473218"/>
                </a:cubicBezTo>
                <a:cubicBezTo>
                  <a:pt x="9436261" y="3761993"/>
                  <a:pt x="9308868" y="3733900"/>
                  <a:pt x="9358930" y="3948057"/>
                </a:cubicBezTo>
                <a:cubicBezTo>
                  <a:pt x="9408992" y="4162214"/>
                  <a:pt x="9312082" y="4301718"/>
                  <a:pt x="9358930" y="4422896"/>
                </a:cubicBezTo>
                <a:cubicBezTo>
                  <a:pt x="9405778" y="4544074"/>
                  <a:pt x="9342094" y="4701327"/>
                  <a:pt x="9358930" y="4897735"/>
                </a:cubicBezTo>
                <a:cubicBezTo>
                  <a:pt x="9375766" y="5094143"/>
                  <a:pt x="9332400" y="5127999"/>
                  <a:pt x="9358930" y="5282128"/>
                </a:cubicBezTo>
                <a:cubicBezTo>
                  <a:pt x="9385460" y="5436257"/>
                  <a:pt x="9343332" y="5697769"/>
                  <a:pt x="9358930" y="6028303"/>
                </a:cubicBezTo>
                <a:cubicBezTo>
                  <a:pt x="9374528" y="6358838"/>
                  <a:pt x="9336837" y="6396523"/>
                  <a:pt x="9358930" y="6684033"/>
                </a:cubicBezTo>
                <a:cubicBezTo>
                  <a:pt x="9381023" y="6971543"/>
                  <a:pt x="9339374" y="6945951"/>
                  <a:pt x="9358930" y="7158872"/>
                </a:cubicBezTo>
                <a:cubicBezTo>
                  <a:pt x="9378486" y="7371793"/>
                  <a:pt x="9339203" y="7412119"/>
                  <a:pt x="9358930" y="7633711"/>
                </a:cubicBezTo>
                <a:cubicBezTo>
                  <a:pt x="9378657" y="7855303"/>
                  <a:pt x="9306833" y="7963124"/>
                  <a:pt x="9358930" y="8198995"/>
                </a:cubicBezTo>
                <a:cubicBezTo>
                  <a:pt x="9411027" y="8434866"/>
                  <a:pt x="9271843" y="8610221"/>
                  <a:pt x="9358930" y="8945171"/>
                </a:cubicBezTo>
                <a:cubicBezTo>
                  <a:pt x="9446017" y="9280121"/>
                  <a:pt x="9296050" y="9424801"/>
                  <a:pt x="9358930" y="9691346"/>
                </a:cubicBezTo>
                <a:cubicBezTo>
                  <a:pt x="9325106" y="10033446"/>
                  <a:pt x="9017647" y="10346022"/>
                  <a:pt x="8712134" y="10338142"/>
                </a:cubicBezTo>
                <a:cubicBezTo>
                  <a:pt x="8568229" y="10372428"/>
                  <a:pt x="8492248" y="10321204"/>
                  <a:pt x="8377999" y="10338142"/>
                </a:cubicBezTo>
                <a:cubicBezTo>
                  <a:pt x="8263751" y="10355080"/>
                  <a:pt x="8001055" y="10318128"/>
                  <a:pt x="7721250" y="10338142"/>
                </a:cubicBezTo>
                <a:cubicBezTo>
                  <a:pt x="7441445" y="10358156"/>
                  <a:pt x="7270828" y="10291388"/>
                  <a:pt x="6983847" y="10338142"/>
                </a:cubicBezTo>
                <a:cubicBezTo>
                  <a:pt x="6696866" y="10384896"/>
                  <a:pt x="6518413" y="10278481"/>
                  <a:pt x="6327098" y="10338142"/>
                </a:cubicBezTo>
                <a:cubicBezTo>
                  <a:pt x="6135783" y="10397803"/>
                  <a:pt x="5977305" y="10310842"/>
                  <a:pt x="5831656" y="10338142"/>
                </a:cubicBezTo>
                <a:cubicBezTo>
                  <a:pt x="5686007" y="10365442"/>
                  <a:pt x="5558392" y="10309578"/>
                  <a:pt x="5336214" y="10338142"/>
                </a:cubicBezTo>
                <a:cubicBezTo>
                  <a:pt x="5114036" y="10366706"/>
                  <a:pt x="4978586" y="10307667"/>
                  <a:pt x="4840772" y="10338142"/>
                </a:cubicBezTo>
                <a:cubicBezTo>
                  <a:pt x="4702958" y="10368617"/>
                  <a:pt x="4391809" y="10310441"/>
                  <a:pt x="4103369" y="10338142"/>
                </a:cubicBezTo>
                <a:cubicBezTo>
                  <a:pt x="3814929" y="10365843"/>
                  <a:pt x="3690330" y="10332970"/>
                  <a:pt x="3365967" y="10338142"/>
                </a:cubicBezTo>
                <a:cubicBezTo>
                  <a:pt x="3041604" y="10343314"/>
                  <a:pt x="3107590" y="10317840"/>
                  <a:pt x="3031832" y="10338142"/>
                </a:cubicBezTo>
                <a:cubicBezTo>
                  <a:pt x="2956075" y="10358444"/>
                  <a:pt x="2688315" y="10306547"/>
                  <a:pt x="2455736" y="10338142"/>
                </a:cubicBezTo>
                <a:cubicBezTo>
                  <a:pt x="2223157" y="10369737"/>
                  <a:pt x="2159346" y="10309381"/>
                  <a:pt x="2040947" y="10338142"/>
                </a:cubicBezTo>
                <a:cubicBezTo>
                  <a:pt x="1922548" y="10366903"/>
                  <a:pt x="1660111" y="10328129"/>
                  <a:pt x="1384198" y="10338142"/>
                </a:cubicBezTo>
                <a:cubicBezTo>
                  <a:pt x="1108285" y="10348155"/>
                  <a:pt x="992424" y="10272920"/>
                  <a:pt x="646796" y="10338142"/>
                </a:cubicBezTo>
                <a:cubicBezTo>
                  <a:pt x="374197" y="10349208"/>
                  <a:pt x="57036" y="10005515"/>
                  <a:pt x="0" y="9691346"/>
                </a:cubicBezTo>
                <a:cubicBezTo>
                  <a:pt x="-30591" y="9589981"/>
                  <a:pt x="23390" y="9347865"/>
                  <a:pt x="0" y="9216507"/>
                </a:cubicBezTo>
                <a:cubicBezTo>
                  <a:pt x="-23390" y="9085149"/>
                  <a:pt x="1492" y="9057879"/>
                  <a:pt x="0" y="8922559"/>
                </a:cubicBezTo>
                <a:cubicBezTo>
                  <a:pt x="-1492" y="8787239"/>
                  <a:pt x="11245" y="8567394"/>
                  <a:pt x="0" y="8357275"/>
                </a:cubicBezTo>
                <a:cubicBezTo>
                  <a:pt x="-11245" y="8147156"/>
                  <a:pt x="49406" y="8088992"/>
                  <a:pt x="0" y="7882436"/>
                </a:cubicBezTo>
                <a:cubicBezTo>
                  <a:pt x="-49406" y="7675880"/>
                  <a:pt x="22432" y="7513063"/>
                  <a:pt x="0" y="7317152"/>
                </a:cubicBezTo>
                <a:cubicBezTo>
                  <a:pt x="-22432" y="7121241"/>
                  <a:pt x="37143" y="7117706"/>
                  <a:pt x="0" y="6932758"/>
                </a:cubicBezTo>
                <a:cubicBezTo>
                  <a:pt x="-37143" y="6747810"/>
                  <a:pt x="21093" y="6758458"/>
                  <a:pt x="0" y="6638810"/>
                </a:cubicBezTo>
                <a:cubicBezTo>
                  <a:pt x="-21093" y="6519162"/>
                  <a:pt x="45904" y="6213807"/>
                  <a:pt x="0" y="5983081"/>
                </a:cubicBezTo>
                <a:cubicBezTo>
                  <a:pt x="-45904" y="5752355"/>
                  <a:pt x="32305" y="5531440"/>
                  <a:pt x="0" y="5417796"/>
                </a:cubicBezTo>
                <a:cubicBezTo>
                  <a:pt x="-32305" y="5304153"/>
                  <a:pt x="15358" y="5198788"/>
                  <a:pt x="0" y="5033403"/>
                </a:cubicBezTo>
                <a:cubicBezTo>
                  <a:pt x="-15358" y="4868018"/>
                  <a:pt x="32232" y="4765280"/>
                  <a:pt x="0" y="4649009"/>
                </a:cubicBezTo>
                <a:cubicBezTo>
                  <a:pt x="-32232" y="4532738"/>
                  <a:pt x="65902" y="4259385"/>
                  <a:pt x="0" y="4083725"/>
                </a:cubicBezTo>
                <a:cubicBezTo>
                  <a:pt x="-65902" y="3908065"/>
                  <a:pt x="57224" y="3633749"/>
                  <a:pt x="0" y="3518441"/>
                </a:cubicBezTo>
                <a:cubicBezTo>
                  <a:pt x="-57224" y="3403133"/>
                  <a:pt x="63614" y="3030616"/>
                  <a:pt x="0" y="2862711"/>
                </a:cubicBezTo>
                <a:cubicBezTo>
                  <a:pt x="-63614" y="2694806"/>
                  <a:pt x="35004" y="2561907"/>
                  <a:pt x="0" y="2478317"/>
                </a:cubicBezTo>
                <a:cubicBezTo>
                  <a:pt x="-35004" y="2394727"/>
                  <a:pt x="55185" y="2176253"/>
                  <a:pt x="0" y="1913033"/>
                </a:cubicBezTo>
                <a:cubicBezTo>
                  <a:pt x="-55185" y="1649813"/>
                  <a:pt x="57573" y="1396320"/>
                  <a:pt x="0" y="1257303"/>
                </a:cubicBezTo>
                <a:cubicBezTo>
                  <a:pt x="-57573" y="1118286"/>
                  <a:pt x="6496" y="829260"/>
                  <a:pt x="0" y="646796"/>
                </a:cubicBez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2650216993">
                  <a:prstGeom prst="roundRect">
                    <a:avLst>
                      <a:gd name="adj" fmla="val 691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202</a:t>
            </a:r>
            <a:r>
              <a:rPr lang="en-US" alt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2</a:t>
            </a: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년 </a:t>
            </a:r>
            <a:r>
              <a:rPr lang="ko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봄</a:t>
            </a: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학기</a:t>
            </a:r>
            <a:endParaRPr sz="28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cs typeface="NanumGothic"/>
              <a:sym typeface="Nanum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캡스톤 축제</a:t>
            </a:r>
            <a:endParaRPr sz="28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cs typeface="NanumGothic"/>
              <a:sym typeface="Nanum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[</a:t>
            </a:r>
            <a:r>
              <a:rPr lang="ko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캡스톤</a:t>
            </a:r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디자인</a:t>
            </a:r>
            <a:r>
              <a:rPr 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]</a:t>
            </a:r>
            <a:endParaRPr sz="28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11580468" y="6316434"/>
            <a:ext cx="4615200" cy="762000"/>
          </a:xfrm>
          <a:prstGeom prst="roundRect">
            <a:avLst>
              <a:gd name="adj" fmla="val 16667"/>
            </a:avLst>
          </a:prstGeom>
          <a:solidFill>
            <a:srgbClr val="A69A9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III. </a:t>
            </a:r>
            <a:r>
              <a:rPr lang="ko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기존</a:t>
            </a:r>
            <a:r>
              <a:rPr lang="ko-KR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 연구 결과</a:t>
            </a:r>
            <a:endParaRPr sz="3600" dirty="0">
              <a:solidFill>
                <a:schemeClr val="bg1"/>
              </a:solidFill>
              <a:latin typeface="MaruBuri SemiBold" panose="020B0600000101010101" pitchFamily="34" charset="-127"/>
              <a:ea typeface="MaruBuri SemiBold" panose="020B0600000101010101" pitchFamily="34" charset="-127"/>
              <a:cs typeface="Comfortaa"/>
              <a:sym typeface="Comfortaa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212517" y="19091083"/>
            <a:ext cx="8633700" cy="934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Problem statement</a:t>
            </a:r>
          </a:p>
          <a:p>
            <a:pPr marL="180000" lvl="5" algn="just">
              <a:lnSpc>
                <a:spcPct val="115000"/>
              </a:lnSpc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한국어의 특수성을 반영한 모델의 학습이 필요함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558900" lvl="2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높임말 </a:t>
            </a:r>
            <a:r>
              <a:rPr lang="en-US" altLang="ko-KR" sz="18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&amp;</a:t>
            </a:r>
            <a:r>
              <a:rPr lang="ko-KR" altLang="en-US" sz="18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반말의 혼합 사용은 문장의 흐름을 끊고 </a:t>
            </a:r>
            <a:r>
              <a:rPr lang="ko-KR" altLang="en-US" sz="18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가독성을</a:t>
            </a:r>
            <a:r>
              <a:rPr lang="ko-KR" altLang="en-US" sz="18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떨어림</a:t>
            </a:r>
            <a:endParaRPr lang="en-US" altLang="ko-KR" sz="1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558900" lvl="2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받침 인식 불가는 의도하지 않은 고유명사의 추가 등 번역의 성능을 낮춤</a:t>
            </a:r>
            <a:endParaRPr lang="en-US" altLang="ko-KR" sz="1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2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Constraints</a:t>
            </a: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높임말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&amp;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반말 변환을 위한 모듈의 부재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음절이 떨어지는 단위로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BPE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생성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36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*</a:t>
            </a:r>
            <a:r>
              <a:rPr lang="en-US" altLang="ko-KR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BPE</a:t>
            </a:r>
            <a:r>
              <a:rPr lang="ko-KR" altLang="en-US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란 </a:t>
            </a:r>
            <a:r>
              <a:rPr lang="en-US" altLang="ko-KR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oov</a:t>
            </a:r>
            <a:r>
              <a:rPr lang="en-US" altLang="ko-KR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(out of vocabulary)</a:t>
            </a:r>
            <a:r>
              <a:rPr lang="ko-KR" altLang="en-US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문제를 해결하기 위한 알고리즘으로 </a:t>
            </a:r>
            <a:endParaRPr lang="en-US" altLang="ko-KR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36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문장을 단어보다 작은 단위의 서브 워드 단위로 분할하여 단어를 구성하는 </a:t>
            </a:r>
            <a:r>
              <a:rPr lang="ko-KR" altLang="en-US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방법론임</a:t>
            </a:r>
            <a:endParaRPr lang="en-US" altLang="ko-KR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algn="just" rtl="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Objectives</a:t>
            </a:r>
          </a:p>
          <a:p>
            <a:pPr marL="180000" lvl="0" algn="just">
              <a:lnSpc>
                <a:spcPct val="115000"/>
              </a:lnSpc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한국어의 특수성을 반영한 번역 성능 및 </a:t>
            </a: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가독성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향상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2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Function</a:t>
            </a: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모듈을 통한 문장의 반말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&amp;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높임말 변환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자모 단위 </a:t>
            </a:r>
            <a:r>
              <a:rPr lang="en-US" altLang="ko-KR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bpe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생성을 통한 받침 반영</a:t>
            </a:r>
          </a:p>
        </p:txBody>
      </p:sp>
      <p:sp>
        <p:nvSpPr>
          <p:cNvPr id="80" name="Google Shape;80;p13"/>
          <p:cNvSpPr txBox="1"/>
          <p:nvPr/>
        </p:nvSpPr>
        <p:spPr>
          <a:xfrm>
            <a:off x="1330200" y="7471883"/>
            <a:ext cx="8633700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과제의 필요성</a:t>
            </a: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9671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/>
              <a:sym typeface="Nanum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3E51CE-6E16-464A-AAE0-50C99DDE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083" y="15887416"/>
            <a:ext cx="4191000" cy="1168400"/>
          </a:xfrm>
          <a:prstGeom prst="rect">
            <a:avLst/>
          </a:prstGeom>
        </p:spPr>
      </p:pic>
      <p:sp>
        <p:nvSpPr>
          <p:cNvPr id="66" name="Google Shape;66;p13"/>
          <p:cNvSpPr/>
          <p:nvPr/>
        </p:nvSpPr>
        <p:spPr>
          <a:xfrm>
            <a:off x="11580468" y="17611028"/>
            <a:ext cx="4615200" cy="762000"/>
          </a:xfrm>
          <a:prstGeom prst="roundRect">
            <a:avLst>
              <a:gd name="adj" fmla="val 16667"/>
            </a:avLst>
          </a:prstGeom>
          <a:solidFill>
            <a:srgbClr val="A69A9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IV. </a:t>
            </a:r>
            <a:r>
              <a:rPr lang="ko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접근</a:t>
            </a:r>
            <a:r>
              <a:rPr lang="ko-KR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 방법</a:t>
            </a:r>
            <a:endParaRPr sz="3600" dirty="0">
              <a:solidFill>
                <a:schemeClr val="bg1"/>
              </a:solidFill>
              <a:latin typeface="MaruBuri SemiBold" panose="020B0600000101010101" pitchFamily="34" charset="-127"/>
              <a:ea typeface="MaruBuri SemiBold" panose="020B0600000101010101" pitchFamily="34" charset="-127"/>
              <a:cs typeface="Comfortaa"/>
              <a:sym typeface="Comfortaa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441930" y="6316434"/>
            <a:ext cx="4615200" cy="762000"/>
          </a:xfrm>
          <a:prstGeom prst="roundRect">
            <a:avLst>
              <a:gd name="adj" fmla="val 16667"/>
            </a:avLst>
          </a:prstGeom>
          <a:solidFill>
            <a:srgbClr val="A69A9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 algn="ctr">
              <a:buClr>
                <a:schemeClr val="dk1"/>
              </a:buClr>
              <a:buSzPts val="3000"/>
            </a:pPr>
            <a:r>
              <a:rPr lang="ko" altLang="ko-Kore-KR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I</a:t>
            </a:r>
            <a:r>
              <a:rPr lang="en-US" altLang="ko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. </a:t>
            </a:r>
            <a:r>
              <a:rPr lang="ko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문제</a:t>
            </a:r>
            <a:r>
              <a:rPr lang="ko-KR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 배경</a:t>
            </a:r>
            <a:endParaRPr sz="3600" dirty="0">
              <a:solidFill>
                <a:schemeClr val="bg1"/>
              </a:solidFill>
              <a:latin typeface="MaruBuri SemiBold" panose="020B0600000101010101" pitchFamily="34" charset="-127"/>
              <a:ea typeface="MaruBuri SemiBold" panose="020B0600000101010101" pitchFamily="34" charset="-127"/>
              <a:cs typeface="Comfortaa"/>
              <a:sym typeface="Comfortaa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441930" y="18172513"/>
            <a:ext cx="4615200" cy="762000"/>
          </a:xfrm>
          <a:prstGeom prst="roundRect">
            <a:avLst>
              <a:gd name="adj" fmla="val 16667"/>
            </a:avLst>
          </a:prstGeom>
          <a:solidFill>
            <a:srgbClr val="A69A92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II. </a:t>
            </a:r>
            <a:r>
              <a:rPr lang="ko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문제</a:t>
            </a:r>
            <a:r>
              <a:rPr lang="ko-KR" altLang="en-US" sz="3600" dirty="0">
                <a:solidFill>
                  <a:schemeClr val="bg1"/>
                </a:solidFill>
                <a:latin typeface="MaruBuri SemiBold" panose="020B0600000101010101" pitchFamily="34" charset="-127"/>
                <a:ea typeface="MaruBuri SemiBold" panose="020B0600000101010101" pitchFamily="34" charset="-127"/>
                <a:cs typeface="Comfortaa"/>
                <a:sym typeface="Comfortaa"/>
              </a:rPr>
              <a:t> 정의</a:t>
            </a:r>
            <a:endParaRPr sz="3600" dirty="0">
              <a:solidFill>
                <a:schemeClr val="bg1"/>
              </a:solidFill>
              <a:latin typeface="MaruBuri SemiBold" panose="020B0600000101010101" pitchFamily="34" charset="-127"/>
              <a:ea typeface="MaruBuri SemiBold" panose="020B0600000101010101" pitchFamily="34" charset="-127"/>
              <a:cs typeface="Comfortaa"/>
              <a:sym typeface="Comfortaa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3677490" y="2516511"/>
            <a:ext cx="10318415" cy="1458831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반</a:t>
            </a:r>
            <a:r>
              <a:rPr lang="ko-KR" altLang="en-US" sz="66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영</a:t>
            </a:r>
            <a:r>
              <a:rPr lang="en-US" altLang="ko-KR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6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000" b="1" dirty="0">
                <a:solidFill>
                  <a:srgbClr val="F3F0EC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번</a:t>
            </a:r>
            <a:r>
              <a:rPr lang="ko-KR" altLang="en-US" sz="60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역 성</a:t>
            </a:r>
            <a:r>
              <a:rPr lang="ko-KR" altLang="en-US" sz="66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능</a:t>
            </a:r>
            <a:r>
              <a:rPr lang="ko-KR" altLang="en-US" sz="66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NanumGothic"/>
                <a:sym typeface="Nanum Gothic"/>
              </a:rPr>
              <a:t>향 상</a:t>
            </a:r>
            <a:endParaRPr lang="en-US" altLang="ko-KR" sz="7200" b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399829" y="4789846"/>
            <a:ext cx="4583965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지도 교수님 </a:t>
            </a:r>
            <a:r>
              <a:rPr lang="en-US" altLang="ko-KR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:</a:t>
            </a:r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최희열</a:t>
            </a:r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교수님</a:t>
            </a:r>
            <a:endParaRPr kumimoji="1" lang="ko-Kore-KR" alt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팀원 </a:t>
            </a:r>
            <a:r>
              <a:rPr lang="en-US" altLang="ko-KR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:</a:t>
            </a:r>
            <a:r>
              <a:rPr lang="ko-KR" altLang="en-US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허재무 김정희 김주환</a:t>
            </a:r>
            <a:endParaRPr kumimoji="1" lang="ko-Kore-KR" altLang="en-US" sz="2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663233" y="4772713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ore-KR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참여기업체 </a:t>
            </a:r>
            <a:r>
              <a:rPr lang="en-US" altLang="ko" sz="2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: AITRICS </a:t>
            </a:r>
            <a:endParaRPr kumimoji="1" lang="ko-Kore-KR" altLang="en-US" sz="28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46CC15B-BF61-3D42-A623-3695C5B71137}"/>
              </a:ext>
            </a:extLst>
          </p:cNvPr>
          <p:cNvGrpSpPr>
            <a:grpSpLocks noChangeAspect="1"/>
          </p:cNvGrpSpPr>
          <p:nvPr/>
        </p:nvGrpSpPr>
        <p:grpSpPr>
          <a:xfrm>
            <a:off x="5647907" y="13620688"/>
            <a:ext cx="4159663" cy="3459136"/>
            <a:chOff x="12696996" y="3657200"/>
            <a:chExt cx="5426107" cy="4512299"/>
          </a:xfrm>
          <a:solidFill>
            <a:srgbClr val="807671"/>
          </a:solidFill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8BDECD4-3A5F-2142-A2E1-CABD696D4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3067" y="3657200"/>
              <a:ext cx="1917614" cy="1917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49D25A9-9009-3642-8371-0BEADDC4C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6996" y="6242351"/>
              <a:ext cx="1917614" cy="1917614"/>
            </a:xfrm>
            <a:custGeom>
              <a:avLst/>
              <a:gdLst>
                <a:gd name="connsiteX0" fmla="*/ 0 w 1917614"/>
                <a:gd name="connsiteY0" fmla="*/ 958807 h 1917614"/>
                <a:gd name="connsiteX1" fmla="*/ 958807 w 1917614"/>
                <a:gd name="connsiteY1" fmla="*/ 0 h 1917614"/>
                <a:gd name="connsiteX2" fmla="*/ 1917614 w 1917614"/>
                <a:gd name="connsiteY2" fmla="*/ 958807 h 1917614"/>
                <a:gd name="connsiteX3" fmla="*/ 958807 w 1917614"/>
                <a:gd name="connsiteY3" fmla="*/ 1917614 h 1917614"/>
                <a:gd name="connsiteX4" fmla="*/ 0 w 1917614"/>
                <a:gd name="connsiteY4" fmla="*/ 958807 h 191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614" h="1917614" fill="none" extrusionOk="0">
                  <a:moveTo>
                    <a:pt x="0" y="958807"/>
                  </a:moveTo>
                  <a:cubicBezTo>
                    <a:pt x="51203" y="435347"/>
                    <a:pt x="483913" y="-112449"/>
                    <a:pt x="958807" y="0"/>
                  </a:cubicBezTo>
                  <a:cubicBezTo>
                    <a:pt x="1356063" y="-20256"/>
                    <a:pt x="1865314" y="478513"/>
                    <a:pt x="1917614" y="958807"/>
                  </a:cubicBezTo>
                  <a:cubicBezTo>
                    <a:pt x="1904582" y="1364066"/>
                    <a:pt x="1397199" y="2044276"/>
                    <a:pt x="958807" y="1917614"/>
                  </a:cubicBezTo>
                  <a:cubicBezTo>
                    <a:pt x="531319" y="1974744"/>
                    <a:pt x="104073" y="1513364"/>
                    <a:pt x="0" y="958807"/>
                  </a:cubicBezTo>
                  <a:close/>
                </a:path>
                <a:path w="1917614" h="1917614" stroke="0" extrusionOk="0">
                  <a:moveTo>
                    <a:pt x="0" y="958807"/>
                  </a:moveTo>
                  <a:cubicBezTo>
                    <a:pt x="-91212" y="373012"/>
                    <a:pt x="296816" y="49713"/>
                    <a:pt x="958807" y="0"/>
                  </a:cubicBezTo>
                  <a:cubicBezTo>
                    <a:pt x="1501407" y="2751"/>
                    <a:pt x="1849930" y="431425"/>
                    <a:pt x="1917614" y="958807"/>
                  </a:cubicBezTo>
                  <a:cubicBezTo>
                    <a:pt x="1840699" y="1563453"/>
                    <a:pt x="1482460" y="1950119"/>
                    <a:pt x="958807" y="1917614"/>
                  </a:cubicBezTo>
                  <a:cubicBezTo>
                    <a:pt x="345370" y="1871708"/>
                    <a:pt x="133689" y="1552219"/>
                    <a:pt x="0" y="958807"/>
                  </a:cubicBezTo>
                  <a:close/>
                </a:path>
              </a:pathLst>
            </a:cu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9094257-4CA4-B64E-BA73-9D17A51AE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05489" y="6251885"/>
              <a:ext cx="1917614" cy="1917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0817906-AF96-B04B-8F71-85ADBBAB2D88}"/>
                </a:ext>
              </a:extLst>
            </p:cNvPr>
            <p:cNvSpPr/>
            <p:nvPr/>
          </p:nvSpPr>
          <p:spPr>
            <a:xfrm>
              <a:off x="14762297" y="7341828"/>
              <a:ext cx="1339200" cy="92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4BB0E2B-7117-B241-A683-636742DB2E15}"/>
                </a:ext>
              </a:extLst>
            </p:cNvPr>
            <p:cNvSpPr/>
            <p:nvPr/>
          </p:nvSpPr>
          <p:spPr>
            <a:xfrm rot="3600000">
              <a:off x="16082908" y="5609149"/>
              <a:ext cx="1123200" cy="92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64AF567-E92E-0846-ACB7-573AC49B2B90}"/>
                </a:ext>
              </a:extLst>
            </p:cNvPr>
            <p:cNvSpPr/>
            <p:nvPr/>
          </p:nvSpPr>
          <p:spPr>
            <a:xfrm rot="7227432">
              <a:off x="13620366" y="5624645"/>
              <a:ext cx="1123200" cy="92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044DB20-54CD-0740-9AFC-9446BC4FD2B7}"/>
                </a:ext>
              </a:extLst>
            </p:cNvPr>
            <p:cNvSpPr txBox="1"/>
            <p:nvPr/>
          </p:nvSpPr>
          <p:spPr>
            <a:xfrm>
              <a:off x="14515691" y="4389587"/>
              <a:ext cx="1830087" cy="48177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사랑합니다</a:t>
              </a:r>
              <a:r>
                <a:rPr kumimoji="1" lang="en-US" altLang="ko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endParaRPr kumimoji="1" lang="ko-Kore-KR" altLang="en-US" sz="18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146F89-AD03-2B40-92F1-4967B23CC13A}"/>
                </a:ext>
              </a:extLst>
            </p:cNvPr>
            <p:cNvSpPr txBox="1"/>
            <p:nvPr/>
          </p:nvSpPr>
          <p:spPr>
            <a:xfrm>
              <a:off x="12935131" y="6962369"/>
              <a:ext cx="1441342" cy="4817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사랑해요</a:t>
              </a:r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endParaRPr kumimoji="1" lang="ko-Kore-KR" altLang="en-US" sz="18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D67CA18-327F-C141-A9F6-4C8C45CF3082}"/>
                </a:ext>
              </a:extLst>
            </p:cNvPr>
            <p:cNvSpPr txBox="1"/>
            <p:nvPr/>
          </p:nvSpPr>
          <p:spPr>
            <a:xfrm>
              <a:off x="16443625" y="6962369"/>
              <a:ext cx="1441342" cy="4817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사랑해</a:t>
              </a:r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endParaRPr kumimoji="1" lang="ko-Kore-KR" altLang="en-US" sz="18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8F94B9-582B-AD41-AB4F-BC9B33B27547}"/>
                </a:ext>
              </a:extLst>
            </p:cNvPr>
            <p:cNvSpPr txBox="1"/>
            <p:nvPr/>
          </p:nvSpPr>
          <p:spPr>
            <a:xfrm>
              <a:off x="14543921" y="6001462"/>
              <a:ext cx="1773629" cy="521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000" dirty="0">
                  <a:solidFill>
                    <a:schemeClr val="tx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I love you.</a:t>
              </a:r>
              <a:endParaRPr kumimoji="1" lang="ko-Kore-KR" altLang="en-US" sz="20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</p:grpSp>
      <p:sp>
        <p:nvSpPr>
          <p:cNvPr id="169" name="Google Shape;80;p13">
            <a:extLst>
              <a:ext uri="{FF2B5EF4-FFF2-40B4-BE49-F238E27FC236}">
                <a16:creationId xmlns:a16="http://schemas.microsoft.com/office/drawing/2014/main" id="{7B7D7306-E516-DF44-8EC4-4C3446512349}"/>
              </a:ext>
            </a:extLst>
          </p:cNvPr>
          <p:cNvSpPr txBox="1"/>
          <p:nvPr/>
        </p:nvSpPr>
        <p:spPr>
          <a:xfrm>
            <a:off x="11574461" y="7282212"/>
            <a:ext cx="86337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buSzPts val="2900"/>
              <a:buFont typeface="Wingdings" pitchFamily="2" charset="2"/>
              <a:buChar char="§"/>
            </a:pP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대중적인 번역기 비교</a:t>
            </a: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57200" lvl="0" indent="-457200" algn="just">
              <a:lnSpc>
                <a:spcPct val="115000"/>
              </a:lnSpc>
              <a:buSzPts val="2900"/>
              <a:buFont typeface="Wingdings" pitchFamily="2" charset="2"/>
              <a:buChar char="§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57200" lvl="0" indent="-457200" algn="just">
              <a:lnSpc>
                <a:spcPct val="115000"/>
              </a:lnSpc>
              <a:buSzPts val="2900"/>
              <a:buFont typeface="Wingdings" pitchFamily="2" charset="2"/>
              <a:buChar char="§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57200" lvl="0" indent="-457200" algn="just">
              <a:lnSpc>
                <a:spcPct val="115000"/>
              </a:lnSpc>
              <a:buSzPts val="2900"/>
              <a:buFont typeface="Wingdings" pitchFamily="2" charset="2"/>
              <a:buChar char="§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57200" lvl="0" indent="-457200" algn="just">
              <a:lnSpc>
                <a:spcPct val="115000"/>
              </a:lnSpc>
              <a:buSzPts val="2900"/>
              <a:buFont typeface="Wingdings" pitchFamily="2" charset="2"/>
              <a:buChar char="§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52" name="Google Shape;68;p13">
            <a:extLst>
              <a:ext uri="{FF2B5EF4-FFF2-40B4-BE49-F238E27FC236}">
                <a16:creationId xmlns:a16="http://schemas.microsoft.com/office/drawing/2014/main" id="{55D782C4-9C1A-CD45-9DF5-E08E399E9614}"/>
              </a:ext>
            </a:extLst>
          </p:cNvPr>
          <p:cNvSpPr txBox="1"/>
          <p:nvPr/>
        </p:nvSpPr>
        <p:spPr>
          <a:xfrm>
            <a:off x="11568161" y="18516730"/>
            <a:ext cx="8633700" cy="590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Key approach(</a:t>
            </a: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핵심 접근법</a:t>
            </a: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)</a:t>
            </a:r>
          </a:p>
          <a:p>
            <a:pPr marL="1800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모듈을 이용한 높임말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-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반말 변환을 통해 한국어의 특수성 반영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자모 단위 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번역을 통한 </a:t>
            </a:r>
            <a:r>
              <a:rPr lang="en-US" altLang="ko-KR" sz="2400" dirty="0" err="1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bpe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생성으로 인한 성능 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향상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-KR" sz="28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457200" indent="-4572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System Design</a:t>
            </a:r>
          </a:p>
          <a:p>
            <a:pPr marL="180000">
              <a:lnSpc>
                <a:spcPct val="115000"/>
              </a:lnSpc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높임말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&lt;-&gt;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반말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transform</a:t>
            </a:r>
          </a:p>
          <a:p>
            <a:pPr marL="180000">
              <a:lnSpc>
                <a:spcPct val="115000"/>
              </a:lnSpc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>
              <a:lnSpc>
                <a:spcPct val="115000"/>
              </a:lnSpc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>
              <a:lnSpc>
                <a:spcPct val="115000"/>
              </a:lnSpc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>
              <a:lnSpc>
                <a:spcPct val="115000"/>
              </a:lnSpc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>
              <a:lnSpc>
                <a:spcPct val="150000"/>
              </a:lnSpc>
            </a:pP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180000">
              <a:lnSpc>
                <a:spcPct val="150000"/>
              </a:lnSpc>
            </a:pP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글자단위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-&gt;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자모단위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transform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의 </a:t>
            </a:r>
            <a:r>
              <a:rPr lang="en-US" altLang="ko-KR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bpe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변화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239" name="모서리가 둥근 직사각형 238">
            <a:extLst>
              <a:ext uri="{FF2B5EF4-FFF2-40B4-BE49-F238E27FC236}">
                <a16:creationId xmlns:a16="http://schemas.microsoft.com/office/drawing/2014/main" id="{6388F2D7-F722-DE4B-8CDC-5671EF0088AD}"/>
              </a:ext>
            </a:extLst>
          </p:cNvPr>
          <p:cNvSpPr/>
          <p:nvPr/>
        </p:nvSpPr>
        <p:spPr>
          <a:xfrm rot="16200000">
            <a:off x="11733697" y="13390606"/>
            <a:ext cx="2970666" cy="2965886"/>
          </a:xfrm>
          <a:prstGeom prst="roundRect">
            <a:avLst>
              <a:gd name="adj" fmla="val 6394"/>
            </a:avLst>
          </a:prstGeom>
          <a:solidFill>
            <a:srgbClr val="6B5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E6E6E6"/>
              </a:solidFill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190728ED-6A20-5A40-98FB-BFBFBC532DC1}"/>
              </a:ext>
            </a:extLst>
          </p:cNvPr>
          <p:cNvGrpSpPr/>
          <p:nvPr/>
        </p:nvGrpSpPr>
        <p:grpSpPr>
          <a:xfrm>
            <a:off x="11901736" y="14753088"/>
            <a:ext cx="645563" cy="644400"/>
            <a:chOff x="17481728" y="11286041"/>
            <a:chExt cx="1080000" cy="1080000"/>
          </a:xfrm>
        </p:grpSpPr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804BC11D-7DC9-9449-A4D0-DAE408BF8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81728" y="11286041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42" name="그림 241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16E46294-5C34-1941-8BDB-85260A7A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7879" y="11443062"/>
              <a:ext cx="767697" cy="767697"/>
            </a:xfrm>
            <a:prstGeom prst="rect">
              <a:avLst/>
            </a:prstGeom>
          </p:spPr>
        </p:pic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86F2F77-3E97-3E4C-82C3-0E11F7F102DA}"/>
              </a:ext>
            </a:extLst>
          </p:cNvPr>
          <p:cNvGrpSpPr/>
          <p:nvPr/>
        </p:nvGrpSpPr>
        <p:grpSpPr>
          <a:xfrm>
            <a:off x="11897540" y="13915649"/>
            <a:ext cx="645563" cy="644400"/>
            <a:chOff x="13914497" y="12292452"/>
            <a:chExt cx="1080000" cy="1080000"/>
          </a:xfrm>
        </p:grpSpPr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F33320C-9646-DB4B-BC91-213EF8394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14497" y="12292452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66A39870-285D-B143-BA57-19994B9C4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97796" y="12371482"/>
              <a:ext cx="921940" cy="921940"/>
            </a:xfrm>
            <a:prstGeom prst="rect">
              <a:avLst/>
            </a:prstGeom>
          </p:spPr>
        </p:pic>
      </p:grpSp>
      <p:sp>
        <p:nvSpPr>
          <p:cNvPr id="247" name="타원 246">
            <a:extLst>
              <a:ext uri="{FF2B5EF4-FFF2-40B4-BE49-F238E27FC236}">
                <a16:creationId xmlns:a16="http://schemas.microsoft.com/office/drawing/2014/main" id="{0FA22D5C-63FA-294F-B835-957BF9F9C34E}"/>
              </a:ext>
            </a:extLst>
          </p:cNvPr>
          <p:cNvSpPr/>
          <p:nvPr/>
        </p:nvSpPr>
        <p:spPr>
          <a:xfrm>
            <a:off x="13901030" y="15654627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5621A2FE-085B-9749-BFF8-C86CD9A2117A}"/>
              </a:ext>
            </a:extLst>
          </p:cNvPr>
          <p:cNvSpPr/>
          <p:nvPr/>
        </p:nvSpPr>
        <p:spPr>
          <a:xfrm>
            <a:off x="14035305" y="15802216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6CBC5C5B-1CC9-1B42-A879-BF9A73966AE4}"/>
              </a:ext>
            </a:extLst>
          </p:cNvPr>
          <p:cNvSpPr/>
          <p:nvPr/>
        </p:nvSpPr>
        <p:spPr>
          <a:xfrm>
            <a:off x="14264320" y="15802216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0" name="막힌 원호[B] 249">
            <a:extLst>
              <a:ext uri="{FF2B5EF4-FFF2-40B4-BE49-F238E27FC236}">
                <a16:creationId xmlns:a16="http://schemas.microsoft.com/office/drawing/2014/main" id="{2A9C48BB-52D8-EF40-9498-595F9B696EB4}"/>
              </a:ext>
            </a:extLst>
          </p:cNvPr>
          <p:cNvSpPr/>
          <p:nvPr/>
        </p:nvSpPr>
        <p:spPr>
          <a:xfrm rot="10800000">
            <a:off x="14026227" y="15877068"/>
            <a:ext cx="273329" cy="183718"/>
          </a:xfrm>
          <a:prstGeom prst="blockArc">
            <a:avLst>
              <a:gd name="adj1" fmla="val 10800000"/>
              <a:gd name="adj2" fmla="val 79097"/>
              <a:gd name="adj3" fmla="val 9195"/>
            </a:avLst>
          </a:prstGeom>
          <a:solidFill>
            <a:srgbClr val="6B5D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D05BB7AE-2435-9546-AB6B-6F2F9D3136E2}"/>
              </a:ext>
            </a:extLst>
          </p:cNvPr>
          <p:cNvSpPr/>
          <p:nvPr/>
        </p:nvSpPr>
        <p:spPr>
          <a:xfrm>
            <a:off x="13153552" y="14816455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580653E-0A7E-8A49-902D-31C5177129ED}"/>
              </a:ext>
            </a:extLst>
          </p:cNvPr>
          <p:cNvSpPr/>
          <p:nvPr/>
        </p:nvSpPr>
        <p:spPr>
          <a:xfrm>
            <a:off x="13287827" y="14964044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783311C-8FFC-DC4C-AE79-FFF5D7EF480E}"/>
              </a:ext>
            </a:extLst>
          </p:cNvPr>
          <p:cNvSpPr/>
          <p:nvPr/>
        </p:nvSpPr>
        <p:spPr>
          <a:xfrm>
            <a:off x="13516842" y="14964044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4" name="막힌 원호[B] 253">
            <a:extLst>
              <a:ext uri="{FF2B5EF4-FFF2-40B4-BE49-F238E27FC236}">
                <a16:creationId xmlns:a16="http://schemas.microsoft.com/office/drawing/2014/main" id="{47551FC6-97EF-ED49-ACC8-F167D2F30485}"/>
              </a:ext>
            </a:extLst>
          </p:cNvPr>
          <p:cNvSpPr/>
          <p:nvPr/>
        </p:nvSpPr>
        <p:spPr>
          <a:xfrm>
            <a:off x="13278749" y="15113942"/>
            <a:ext cx="273329" cy="183718"/>
          </a:xfrm>
          <a:prstGeom prst="blockArc">
            <a:avLst>
              <a:gd name="adj1" fmla="val 10800000"/>
              <a:gd name="adj2" fmla="val 79097"/>
              <a:gd name="adj3" fmla="val 9195"/>
            </a:avLst>
          </a:prstGeom>
          <a:solidFill>
            <a:srgbClr val="6B5D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533055AC-20A2-D54B-9C38-55AC3CDDEA64}"/>
              </a:ext>
            </a:extLst>
          </p:cNvPr>
          <p:cNvSpPr/>
          <p:nvPr/>
        </p:nvSpPr>
        <p:spPr>
          <a:xfrm>
            <a:off x="13908604" y="14815564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31C6BFC6-5C97-A842-9A9C-550FD560A6A7}"/>
              </a:ext>
            </a:extLst>
          </p:cNvPr>
          <p:cNvSpPr/>
          <p:nvPr/>
        </p:nvSpPr>
        <p:spPr>
          <a:xfrm>
            <a:off x="14042879" y="14963153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41EE1941-ADED-694D-ABDE-8336F214220E}"/>
              </a:ext>
            </a:extLst>
          </p:cNvPr>
          <p:cNvSpPr/>
          <p:nvPr/>
        </p:nvSpPr>
        <p:spPr>
          <a:xfrm>
            <a:off x="14271894" y="14963153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8" name="막힌 원호[B] 257">
            <a:extLst>
              <a:ext uri="{FF2B5EF4-FFF2-40B4-BE49-F238E27FC236}">
                <a16:creationId xmlns:a16="http://schemas.microsoft.com/office/drawing/2014/main" id="{67DFB834-1D83-CC40-B179-06B4B43547F2}"/>
              </a:ext>
            </a:extLst>
          </p:cNvPr>
          <p:cNvSpPr/>
          <p:nvPr/>
        </p:nvSpPr>
        <p:spPr>
          <a:xfrm>
            <a:off x="14033801" y="15113051"/>
            <a:ext cx="273329" cy="183718"/>
          </a:xfrm>
          <a:prstGeom prst="blockArc">
            <a:avLst>
              <a:gd name="adj1" fmla="val 10800000"/>
              <a:gd name="adj2" fmla="val 79097"/>
              <a:gd name="adj3" fmla="val 9195"/>
            </a:avLst>
          </a:prstGeom>
          <a:solidFill>
            <a:srgbClr val="6B5D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CBE23296-386F-C64D-8480-B5E0965BEFDF}"/>
              </a:ext>
            </a:extLst>
          </p:cNvPr>
          <p:cNvSpPr/>
          <p:nvPr/>
        </p:nvSpPr>
        <p:spPr>
          <a:xfrm>
            <a:off x="13908604" y="13983909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8444F6F-4F39-8442-937E-AC11F48CDE35}"/>
              </a:ext>
            </a:extLst>
          </p:cNvPr>
          <p:cNvSpPr/>
          <p:nvPr/>
        </p:nvSpPr>
        <p:spPr>
          <a:xfrm>
            <a:off x="14042879" y="14131498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5839C87-B13E-AD45-BFED-1DBAD1C680FD}"/>
              </a:ext>
            </a:extLst>
          </p:cNvPr>
          <p:cNvSpPr/>
          <p:nvPr/>
        </p:nvSpPr>
        <p:spPr>
          <a:xfrm>
            <a:off x="14271894" y="14131498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F5E7ABA8-4583-FB4B-8AA4-21E47B00AF38}"/>
              </a:ext>
            </a:extLst>
          </p:cNvPr>
          <p:cNvSpPr/>
          <p:nvPr/>
        </p:nvSpPr>
        <p:spPr>
          <a:xfrm flipV="1">
            <a:off x="14019014" y="14314960"/>
            <a:ext cx="303810" cy="326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F03DB577-AA51-2349-B221-11D2B8A70953}"/>
              </a:ext>
            </a:extLst>
          </p:cNvPr>
          <p:cNvSpPr/>
          <p:nvPr/>
        </p:nvSpPr>
        <p:spPr>
          <a:xfrm>
            <a:off x="13153552" y="13983433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DDBD0051-A024-F641-BEFE-E1FF2D743D96}"/>
              </a:ext>
            </a:extLst>
          </p:cNvPr>
          <p:cNvSpPr/>
          <p:nvPr/>
        </p:nvSpPr>
        <p:spPr>
          <a:xfrm>
            <a:off x="13287827" y="14131022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82E985-D500-2346-86AE-72E6A2BE3550}"/>
              </a:ext>
            </a:extLst>
          </p:cNvPr>
          <p:cNvSpPr/>
          <p:nvPr/>
        </p:nvSpPr>
        <p:spPr>
          <a:xfrm>
            <a:off x="13516842" y="14131022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6" name="막힌 원호[B] 265">
            <a:extLst>
              <a:ext uri="{FF2B5EF4-FFF2-40B4-BE49-F238E27FC236}">
                <a16:creationId xmlns:a16="http://schemas.microsoft.com/office/drawing/2014/main" id="{FE5B8027-A0DA-194F-9F8A-263D70F0AF0C}"/>
              </a:ext>
            </a:extLst>
          </p:cNvPr>
          <p:cNvSpPr/>
          <p:nvPr/>
        </p:nvSpPr>
        <p:spPr>
          <a:xfrm rot="10800000">
            <a:off x="13278749" y="14205874"/>
            <a:ext cx="273329" cy="183718"/>
          </a:xfrm>
          <a:prstGeom prst="blockArc">
            <a:avLst>
              <a:gd name="adj1" fmla="val 10800000"/>
              <a:gd name="adj2" fmla="val 79097"/>
              <a:gd name="adj3" fmla="val 9195"/>
            </a:avLst>
          </a:prstGeom>
          <a:solidFill>
            <a:srgbClr val="6B5D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E53597B7-232D-6949-B470-F0CEB93299F0}"/>
              </a:ext>
            </a:extLst>
          </p:cNvPr>
          <p:cNvSpPr/>
          <p:nvPr/>
        </p:nvSpPr>
        <p:spPr>
          <a:xfrm>
            <a:off x="13150193" y="15664734"/>
            <a:ext cx="524630" cy="50999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11974FB4-19DE-6046-A15F-C328F5AC20A9}"/>
              </a:ext>
            </a:extLst>
          </p:cNvPr>
          <p:cNvSpPr/>
          <p:nvPr/>
        </p:nvSpPr>
        <p:spPr>
          <a:xfrm>
            <a:off x="13284468" y="15812323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0A12D0BB-7D74-0D4A-B7C1-E95231C394ED}"/>
              </a:ext>
            </a:extLst>
          </p:cNvPr>
          <p:cNvSpPr/>
          <p:nvPr/>
        </p:nvSpPr>
        <p:spPr>
          <a:xfrm>
            <a:off x="13513483" y="15812323"/>
            <a:ext cx="32680" cy="79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0" name="막힌 원호[B] 269">
            <a:extLst>
              <a:ext uri="{FF2B5EF4-FFF2-40B4-BE49-F238E27FC236}">
                <a16:creationId xmlns:a16="http://schemas.microsoft.com/office/drawing/2014/main" id="{03DBA874-C657-FB4F-8184-D3BF94B7DE45}"/>
              </a:ext>
            </a:extLst>
          </p:cNvPr>
          <p:cNvSpPr/>
          <p:nvPr/>
        </p:nvSpPr>
        <p:spPr>
          <a:xfrm>
            <a:off x="13275390" y="15962221"/>
            <a:ext cx="273329" cy="183718"/>
          </a:xfrm>
          <a:prstGeom prst="blockArc">
            <a:avLst>
              <a:gd name="adj1" fmla="val 10800000"/>
              <a:gd name="adj2" fmla="val 79097"/>
              <a:gd name="adj3" fmla="val 9195"/>
            </a:avLst>
          </a:prstGeom>
          <a:solidFill>
            <a:srgbClr val="6B5D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A890FEE-4CFF-CB4A-AAFD-78234128CD93}"/>
              </a:ext>
            </a:extLst>
          </p:cNvPr>
          <p:cNvSpPr txBox="1"/>
          <p:nvPr/>
        </p:nvSpPr>
        <p:spPr>
          <a:xfrm>
            <a:off x="12993319" y="13495615"/>
            <a:ext cx="8582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800" dirty="0">
                <a:solidFill>
                  <a:schemeClr val="bg1"/>
                </a:solidFill>
                <a:latin typeface="MaruBuri Light" panose="020B0600000101010101" pitchFamily="34" charset="-127"/>
                <a:ea typeface="MaruBuri Light" panose="020B0600000101010101" pitchFamily="34" charset="-127"/>
              </a:rPr>
              <a:t>정확성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3C6B9939-BB18-744E-9FE0-FD38290A89D4}"/>
              </a:ext>
            </a:extLst>
          </p:cNvPr>
          <p:cNvSpPr txBox="1"/>
          <p:nvPr/>
        </p:nvSpPr>
        <p:spPr>
          <a:xfrm>
            <a:off x="13761869" y="13495615"/>
            <a:ext cx="9015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800" dirty="0">
                <a:solidFill>
                  <a:schemeClr val="bg1"/>
                </a:solidFill>
                <a:latin typeface="MaruBuri Light" panose="020B0600000101010101" pitchFamily="34" charset="-127"/>
                <a:ea typeface="MaruBuri Light" panose="020B0600000101010101" pitchFamily="34" charset="-127"/>
              </a:rPr>
              <a:t>가독성</a:t>
            </a:r>
          </a:p>
        </p:txBody>
      </p:sp>
      <p:sp>
        <p:nvSpPr>
          <p:cNvPr id="273" name="Google Shape;80;p13">
            <a:extLst>
              <a:ext uri="{FF2B5EF4-FFF2-40B4-BE49-F238E27FC236}">
                <a16:creationId xmlns:a16="http://schemas.microsoft.com/office/drawing/2014/main" id="{A53268B9-B377-F841-84F1-CF5687CD9BF7}"/>
              </a:ext>
            </a:extLst>
          </p:cNvPr>
          <p:cNvSpPr txBox="1"/>
          <p:nvPr/>
        </p:nvSpPr>
        <p:spPr>
          <a:xfrm>
            <a:off x="14993723" y="13331553"/>
            <a:ext cx="4978457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eaLnBrk="0" latinLnBrk="1">
              <a:lnSpc>
                <a:spcPct val="115000"/>
              </a:lnSpc>
              <a:buSzPts val="2900"/>
            </a:pP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Papago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의 경우 높임말로 변환하는 기능은 있지만 기본적인 번역은 높임말과 반말을 혼합하여 사용하고 있음</a:t>
            </a: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.</a:t>
            </a:r>
          </a:p>
        </p:txBody>
      </p:sp>
      <p:sp>
        <p:nvSpPr>
          <p:cNvPr id="274" name="Google Shape;80;p13">
            <a:extLst>
              <a:ext uri="{FF2B5EF4-FFF2-40B4-BE49-F238E27FC236}">
                <a16:creationId xmlns:a16="http://schemas.microsoft.com/office/drawing/2014/main" id="{F6712F8A-9E4D-A048-B5B6-AF8D46360E06}"/>
              </a:ext>
            </a:extLst>
          </p:cNvPr>
          <p:cNvSpPr txBox="1"/>
          <p:nvPr/>
        </p:nvSpPr>
        <p:spPr>
          <a:xfrm>
            <a:off x="14993723" y="14975450"/>
            <a:ext cx="4978457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latinLnBrk="1">
              <a:lnSpc>
                <a:spcPct val="115000"/>
              </a:lnSpc>
              <a:buSzPts val="2900"/>
            </a:pP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구글</a:t>
            </a: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카카오의 경우 </a:t>
            </a:r>
            <a:r>
              <a:rPr lang="ko-KR" altLang="en-US" sz="2400" dirty="0" err="1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영흰을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영</a:t>
            </a: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+</a:t>
            </a:r>
            <a:r>
              <a:rPr lang="ko-KR" altLang="en-US" sz="2400" dirty="0" err="1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흰으로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인식함</a:t>
            </a: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즉 글자를 기준으로 문장을 번역하고 있음</a:t>
            </a:r>
            <a:r>
              <a:rPr lang="en-US" altLang="ko-KR" sz="2400" dirty="0">
                <a:solidFill>
                  <a:schemeClr val="tx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.</a:t>
            </a: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9A9B9D98-E540-B84B-BF41-825F9A7CCA30}"/>
              </a:ext>
            </a:extLst>
          </p:cNvPr>
          <p:cNvGrpSpPr>
            <a:grpSpLocks noChangeAspect="1"/>
          </p:cNvGrpSpPr>
          <p:nvPr/>
        </p:nvGrpSpPr>
        <p:grpSpPr>
          <a:xfrm>
            <a:off x="11902899" y="15638177"/>
            <a:ext cx="644400" cy="644400"/>
            <a:chOff x="12148712" y="12166930"/>
            <a:chExt cx="1040400" cy="1040400"/>
          </a:xfrm>
        </p:grpSpPr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D24A5804-4333-964D-935D-280212F7B4E4}"/>
                </a:ext>
              </a:extLst>
            </p:cNvPr>
            <p:cNvSpPr/>
            <p:nvPr/>
          </p:nvSpPr>
          <p:spPr>
            <a:xfrm>
              <a:off x="12148712" y="12166930"/>
              <a:ext cx="1040400" cy="10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641A1A2-CCF0-C54A-83C4-FD09AB86B721}"/>
                </a:ext>
              </a:extLst>
            </p:cNvPr>
            <p:cNvSpPr/>
            <p:nvPr/>
          </p:nvSpPr>
          <p:spPr>
            <a:xfrm>
              <a:off x="12276512" y="12288867"/>
              <a:ext cx="784800" cy="784800"/>
            </a:xfrm>
            <a:prstGeom prst="ellipse">
              <a:avLst/>
            </a:prstGeom>
            <a:solidFill>
              <a:srgbClr val="34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5" name="Google Shape;80;p13">
            <a:extLst>
              <a:ext uri="{FF2B5EF4-FFF2-40B4-BE49-F238E27FC236}">
                <a16:creationId xmlns:a16="http://schemas.microsoft.com/office/drawing/2014/main" id="{BB5C6194-E53E-004C-B61D-CAB24DB25834}"/>
              </a:ext>
            </a:extLst>
          </p:cNvPr>
          <p:cNvSpPr txBox="1"/>
          <p:nvPr/>
        </p:nvSpPr>
        <p:spPr>
          <a:xfrm>
            <a:off x="1327644" y="10621101"/>
            <a:ext cx="4186465" cy="650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eaLnBrk="0" latinLnBrk="1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SzPts val="2900"/>
            </a:pP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</a:t>
            </a: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1)</a:t>
            </a: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 받침</a:t>
            </a: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3200" lvl="0" algn="just" eaLnBrk="0" latinLnBrk="1">
              <a:lnSpc>
                <a:spcPct val="115000"/>
              </a:lnSpc>
              <a:buSzPts val="2900"/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보통의 경우 명사는 조사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(‘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은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는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이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/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가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’)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와 함께 쓰는 것이 일반적이지만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,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‘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엄만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,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아빤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’</a:t>
            </a: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처럼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sym typeface="Nanum Gothic"/>
              </a:rPr>
              <a:t> 조사를 명사에 결합하여 사용하는 경우도 존재함</a:t>
            </a:r>
            <a:endParaRPr lang="en-US" altLang="ko-KR" sz="32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3200" lvl="0" algn="just" eaLnBrk="0" latinLnBrk="1">
              <a:lnSpc>
                <a:spcPct val="115000"/>
              </a:lnSpc>
              <a:buSzPts val="2900"/>
            </a:pPr>
            <a:r>
              <a:rPr lang="en-US" altLang="ko-KR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2)</a:t>
            </a:r>
            <a:r>
              <a:rPr lang="ko-KR" altLang="en-US" sz="2800" dirty="0">
                <a:solidFill>
                  <a:srgbClr val="80767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 존댓말 반말의 유무</a:t>
            </a: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44450" lvl="0" algn="just" eaLnBrk="0" latinLnBrk="1">
              <a:lnSpc>
                <a:spcPct val="115000"/>
              </a:lnSpc>
              <a:buClr>
                <a:schemeClr val="dk1"/>
              </a:buClr>
              <a:buSzPts val="2900"/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동일한 의미를 가지지만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,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다양한 형태로 표현이 가능함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  <a:p>
            <a:pPr marL="514350" lvl="0" indent="-514350" algn="just" eaLnBrk="0" latinLnBrk="1">
              <a:lnSpc>
                <a:spcPct val="115000"/>
              </a:lnSpc>
              <a:buSzPts val="2900"/>
              <a:buFont typeface="+mj-lt"/>
              <a:buAutoNum type="arabicParenR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514350" lvl="0" indent="-514350" algn="just" eaLnBrk="0" latinLnBrk="1">
              <a:lnSpc>
                <a:spcPct val="115000"/>
              </a:lnSpc>
              <a:buSzPts val="2900"/>
              <a:buFont typeface="+mj-lt"/>
              <a:buAutoNum type="arabicParenR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514350" lvl="0" indent="-514350" algn="just" eaLnBrk="0" latinLnBrk="1">
              <a:lnSpc>
                <a:spcPct val="115000"/>
              </a:lnSpc>
              <a:buSzPts val="2900"/>
              <a:buFont typeface="+mj-lt"/>
              <a:buAutoNum type="arabicParenR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514350" lvl="0" indent="-514350" algn="just" eaLnBrk="0" latinLnBrk="1">
              <a:lnSpc>
                <a:spcPct val="115000"/>
              </a:lnSpc>
              <a:buSzPts val="2900"/>
              <a:buFont typeface="+mj-lt"/>
              <a:buAutoNum type="arabicParenR"/>
            </a:pPr>
            <a:endParaRPr lang="en-US" altLang="ko-KR" sz="2800" dirty="0">
              <a:solidFill>
                <a:srgbClr val="80767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847B89-0A70-3441-B0AF-CFB841199D35}"/>
              </a:ext>
            </a:extLst>
          </p:cNvPr>
          <p:cNvGrpSpPr/>
          <p:nvPr/>
        </p:nvGrpSpPr>
        <p:grpSpPr>
          <a:xfrm>
            <a:off x="5910079" y="11165667"/>
            <a:ext cx="3556250" cy="1488626"/>
            <a:chOff x="5969373" y="14783610"/>
            <a:chExt cx="3556250" cy="1488626"/>
          </a:xfrm>
          <a:solidFill>
            <a:srgbClr val="807671"/>
          </a:solidFill>
        </p:grpSpPr>
        <p:sp>
          <p:nvSpPr>
            <p:cNvPr id="281" name="등호 280">
              <a:extLst>
                <a:ext uri="{FF2B5EF4-FFF2-40B4-BE49-F238E27FC236}">
                  <a16:creationId xmlns:a16="http://schemas.microsoft.com/office/drawing/2014/main" id="{9FA6B20B-CBD5-004D-86BC-E7C3D4F7721F}"/>
                </a:ext>
              </a:extLst>
            </p:cNvPr>
            <p:cNvSpPr/>
            <p:nvPr/>
          </p:nvSpPr>
          <p:spPr>
            <a:xfrm>
              <a:off x="7646611" y="15394088"/>
              <a:ext cx="286584" cy="298534"/>
            </a:xfrm>
            <a:prstGeom prst="mathEqual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8720F279-04EC-E34F-8ACB-162C7D3D5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0416" y="14802190"/>
              <a:ext cx="1470046" cy="1470046"/>
            </a:xfrm>
            <a:custGeom>
              <a:avLst/>
              <a:gdLst>
                <a:gd name="connsiteX0" fmla="*/ 0 w 1470046"/>
                <a:gd name="connsiteY0" fmla="*/ 735023 h 1470046"/>
                <a:gd name="connsiteX1" fmla="*/ 735023 w 1470046"/>
                <a:gd name="connsiteY1" fmla="*/ 0 h 1470046"/>
                <a:gd name="connsiteX2" fmla="*/ 1470046 w 1470046"/>
                <a:gd name="connsiteY2" fmla="*/ 735023 h 1470046"/>
                <a:gd name="connsiteX3" fmla="*/ 735023 w 1470046"/>
                <a:gd name="connsiteY3" fmla="*/ 1470046 h 1470046"/>
                <a:gd name="connsiteX4" fmla="*/ 0 w 1470046"/>
                <a:gd name="connsiteY4" fmla="*/ 735023 h 147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046" h="1470046" fill="none" extrusionOk="0">
                  <a:moveTo>
                    <a:pt x="0" y="735023"/>
                  </a:moveTo>
                  <a:cubicBezTo>
                    <a:pt x="83488" y="338985"/>
                    <a:pt x="359190" y="-61964"/>
                    <a:pt x="735023" y="0"/>
                  </a:cubicBezTo>
                  <a:cubicBezTo>
                    <a:pt x="1054114" y="-13300"/>
                    <a:pt x="1405989" y="389390"/>
                    <a:pt x="1470046" y="735023"/>
                  </a:cubicBezTo>
                  <a:cubicBezTo>
                    <a:pt x="1461293" y="1057497"/>
                    <a:pt x="1117952" y="1502027"/>
                    <a:pt x="735023" y="1470046"/>
                  </a:cubicBezTo>
                  <a:cubicBezTo>
                    <a:pt x="371748" y="1493933"/>
                    <a:pt x="33266" y="1148963"/>
                    <a:pt x="0" y="735023"/>
                  </a:cubicBezTo>
                  <a:close/>
                </a:path>
                <a:path w="1470046" h="1470046" stroke="0" extrusionOk="0">
                  <a:moveTo>
                    <a:pt x="0" y="735023"/>
                  </a:moveTo>
                  <a:cubicBezTo>
                    <a:pt x="-59686" y="292265"/>
                    <a:pt x="274556" y="20464"/>
                    <a:pt x="735023" y="0"/>
                  </a:cubicBezTo>
                  <a:cubicBezTo>
                    <a:pt x="1230553" y="18860"/>
                    <a:pt x="1403489" y="331197"/>
                    <a:pt x="1470046" y="735023"/>
                  </a:cubicBezTo>
                  <a:cubicBezTo>
                    <a:pt x="1425838" y="1184137"/>
                    <a:pt x="1134204" y="1507414"/>
                    <a:pt x="735023" y="1470046"/>
                  </a:cubicBezTo>
                  <a:cubicBezTo>
                    <a:pt x="308345" y="1458701"/>
                    <a:pt x="47670" y="1163742"/>
                    <a:pt x="0" y="735023"/>
                  </a:cubicBezTo>
                  <a:close/>
                </a:path>
              </a:pathLst>
            </a:cu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80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C40D21B-7D72-2B42-8430-C1D0440D72D2}"/>
                </a:ext>
              </a:extLst>
            </p:cNvPr>
            <p:cNvSpPr txBox="1"/>
            <p:nvPr/>
          </p:nvSpPr>
          <p:spPr>
            <a:xfrm>
              <a:off x="5969373" y="15347414"/>
              <a:ext cx="1609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“</a:t>
              </a:r>
              <a:r>
                <a:rPr kumimoji="1" lang="ko-KR" altLang="en-US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영희는</a:t>
              </a:r>
              <a:r>
                <a:rPr kumimoji="1" lang="en-US" altLang="ko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~</a:t>
              </a:r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”</a:t>
              </a:r>
              <a:endParaRPr kumimoji="1" lang="ko-Kore-KR" altLang="en-US" sz="18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0CC3D7D7-E9F2-254A-80F8-55132AECE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5577" y="14783610"/>
              <a:ext cx="1470046" cy="1470046"/>
            </a:xfrm>
            <a:custGeom>
              <a:avLst/>
              <a:gdLst>
                <a:gd name="connsiteX0" fmla="*/ 0 w 1470046"/>
                <a:gd name="connsiteY0" fmla="*/ 735023 h 1470046"/>
                <a:gd name="connsiteX1" fmla="*/ 735023 w 1470046"/>
                <a:gd name="connsiteY1" fmla="*/ 0 h 1470046"/>
                <a:gd name="connsiteX2" fmla="*/ 1470046 w 1470046"/>
                <a:gd name="connsiteY2" fmla="*/ 735023 h 1470046"/>
                <a:gd name="connsiteX3" fmla="*/ 735023 w 1470046"/>
                <a:gd name="connsiteY3" fmla="*/ 1470046 h 1470046"/>
                <a:gd name="connsiteX4" fmla="*/ 0 w 1470046"/>
                <a:gd name="connsiteY4" fmla="*/ 735023 h 147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046" h="1470046" fill="none" extrusionOk="0">
                  <a:moveTo>
                    <a:pt x="0" y="735023"/>
                  </a:moveTo>
                  <a:cubicBezTo>
                    <a:pt x="83488" y="338985"/>
                    <a:pt x="359190" y="-61964"/>
                    <a:pt x="735023" y="0"/>
                  </a:cubicBezTo>
                  <a:cubicBezTo>
                    <a:pt x="1054114" y="-13300"/>
                    <a:pt x="1405989" y="389390"/>
                    <a:pt x="1470046" y="735023"/>
                  </a:cubicBezTo>
                  <a:cubicBezTo>
                    <a:pt x="1461293" y="1057497"/>
                    <a:pt x="1117952" y="1502027"/>
                    <a:pt x="735023" y="1470046"/>
                  </a:cubicBezTo>
                  <a:cubicBezTo>
                    <a:pt x="371748" y="1493933"/>
                    <a:pt x="33266" y="1148963"/>
                    <a:pt x="0" y="735023"/>
                  </a:cubicBezTo>
                  <a:close/>
                </a:path>
                <a:path w="1470046" h="1470046" stroke="0" extrusionOk="0">
                  <a:moveTo>
                    <a:pt x="0" y="735023"/>
                  </a:moveTo>
                  <a:cubicBezTo>
                    <a:pt x="-59686" y="292265"/>
                    <a:pt x="274556" y="20464"/>
                    <a:pt x="735023" y="0"/>
                  </a:cubicBezTo>
                  <a:cubicBezTo>
                    <a:pt x="1230553" y="18860"/>
                    <a:pt x="1403489" y="331197"/>
                    <a:pt x="1470046" y="735023"/>
                  </a:cubicBezTo>
                  <a:cubicBezTo>
                    <a:pt x="1425838" y="1184137"/>
                    <a:pt x="1134204" y="1507414"/>
                    <a:pt x="735023" y="1470046"/>
                  </a:cubicBezTo>
                  <a:cubicBezTo>
                    <a:pt x="308345" y="1458701"/>
                    <a:pt x="47670" y="1163742"/>
                    <a:pt x="0" y="735023"/>
                  </a:cubicBezTo>
                  <a:close/>
                </a:path>
              </a:pathLst>
            </a:cu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80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37FC61B8-C96C-7A41-8C8D-2403E3445BEB}"/>
                </a:ext>
              </a:extLst>
            </p:cNvPr>
            <p:cNvSpPr txBox="1"/>
            <p:nvPr/>
          </p:nvSpPr>
          <p:spPr>
            <a:xfrm>
              <a:off x="8341317" y="15352571"/>
              <a:ext cx="994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“</a:t>
              </a:r>
              <a:r>
                <a:rPr kumimoji="1" lang="ko-KR" altLang="en-US" sz="1800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  <a:r>
                <a:rPr kumimoji="1" lang="en-US" altLang="ko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~</a:t>
              </a:r>
              <a:r>
                <a:rPr kumimoji="1" lang="en-US" altLang="ko-Kore-KR" sz="18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”</a:t>
              </a:r>
              <a:endParaRPr kumimoji="1" lang="ko-Kore-KR" altLang="en-US" sz="18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</p:grpSp>
      <p:pic>
        <p:nvPicPr>
          <p:cNvPr id="243" name="그림 24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C0C68E-86A2-A849-8009-5DDC1826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359" y1="71429" x2="44359" y2="71429"/>
                        <a14:foregroundMark x1="64359" y1="64416" x2="64359" y2="64416"/>
                        <a14:foregroundMark x1="36410" y1="38182" x2="36410" y2="38182"/>
                        <a14:foregroundMark x1="43077" y1="39740" x2="43077" y2="39740"/>
                        <a14:backgroundMark x1="22821" y1="43636" x2="22821" y2="43636"/>
                        <a14:backgroundMark x1="60513" y1="43896" x2="60513" y2="43896"/>
                        <a14:backgroundMark x1="61026" y1="44416" x2="61026" y2="44416"/>
                        <a14:backgroundMark x1="41282" y1="61818" x2="41282" y2="61818"/>
                        <a14:backgroundMark x1="42308" y1="62597" x2="42308" y2="62597"/>
                        <a14:backgroundMark x1="47692" y1="61558" x2="47692" y2="61558"/>
                        <a14:backgroundMark x1="60256" y1="61039" x2="60256" y2="61039"/>
                        <a14:backgroundMark x1="61026" y1="60519" x2="61026" y2="60519"/>
                        <a14:backgroundMark x1="47949" y1="45455" x2="47949" y2="45455"/>
                        <a14:backgroundMark x1="48205" y1="43117" x2="48205" y2="43117"/>
                        <a14:backgroundMark x1="36410" y1="29870" x2="36410" y2="29870"/>
                        <a14:backgroundMark x1="34872" y1="38442" x2="34872" y2="38442"/>
                        <a14:backgroundMark x1="34615" y1="38701" x2="34615" y2="38701"/>
                        <a14:backgroundMark x1="34872" y1="38961" x2="34872" y2="38961"/>
                        <a14:backgroundMark x1="35385" y1="38701" x2="35385" y2="38701"/>
                        <a14:backgroundMark x1="35385" y1="38701" x2="35385" y2="38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736" y="15640674"/>
            <a:ext cx="645563" cy="635631"/>
          </a:xfrm>
          <a:prstGeom prst="rect">
            <a:avLst/>
          </a:prstGeom>
        </p:spPr>
      </p:pic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7CDEF169-2E4E-7E42-B750-2A372AE46FDE}"/>
              </a:ext>
            </a:extLst>
          </p:cNvPr>
          <p:cNvGrpSpPr/>
          <p:nvPr/>
        </p:nvGrpSpPr>
        <p:grpSpPr>
          <a:xfrm>
            <a:off x="11751320" y="7928450"/>
            <a:ext cx="8272154" cy="1467220"/>
            <a:chOff x="11751320" y="7928450"/>
            <a:chExt cx="8272154" cy="1467220"/>
          </a:xfrm>
        </p:grpSpPr>
        <p:sp>
          <p:nvSpPr>
            <p:cNvPr id="301" name="모서리가 둥근 직사각형 300">
              <a:extLst>
                <a:ext uri="{FF2B5EF4-FFF2-40B4-BE49-F238E27FC236}">
                  <a16:creationId xmlns:a16="http://schemas.microsoft.com/office/drawing/2014/main" id="{814089B4-D032-0D45-B1AF-ABBAAA158729}"/>
                </a:ext>
              </a:extLst>
            </p:cNvPr>
            <p:cNvSpPr/>
            <p:nvPr/>
          </p:nvSpPr>
          <p:spPr>
            <a:xfrm rot="16200000">
              <a:off x="15153787" y="4525983"/>
              <a:ext cx="1467220" cy="8272154"/>
            </a:xfrm>
            <a:prstGeom prst="roundRect">
              <a:avLst>
                <a:gd name="adj" fmla="val 6394"/>
              </a:avLst>
            </a:prstGeom>
            <a:solidFill>
              <a:srgbClr val="6B5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rgbClr val="E6E6E6"/>
                </a:solidFill>
              </a:endParaRPr>
            </a:p>
          </p:txBody>
        </p: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CA3EBAFB-E33B-7746-823C-7D0AD2A0C800}"/>
                </a:ext>
              </a:extLst>
            </p:cNvPr>
            <p:cNvGrpSpPr/>
            <p:nvPr/>
          </p:nvGrpSpPr>
          <p:grpSpPr>
            <a:xfrm>
              <a:off x="12085020" y="8132137"/>
              <a:ext cx="7604753" cy="1059843"/>
              <a:chOff x="12066826" y="8109153"/>
              <a:chExt cx="7604753" cy="1059843"/>
            </a:xfrm>
          </p:grpSpPr>
          <p:pic>
            <p:nvPicPr>
              <p:cNvPr id="303" name="Object 11">
                <a:extLst>
                  <a:ext uri="{FF2B5EF4-FFF2-40B4-BE49-F238E27FC236}">
                    <a16:creationId xmlns:a16="http://schemas.microsoft.com/office/drawing/2014/main" id="{15DA4284-0A67-C14A-9797-8AEDB4572D50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83794" y="8109808"/>
                <a:ext cx="3240000" cy="468000"/>
              </a:xfrm>
              <a:prstGeom prst="rect">
                <a:avLst/>
              </a:prstGeom>
            </p:spPr>
          </p:pic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5C99C48F-E831-7F47-8373-A642D653208D}"/>
                  </a:ext>
                </a:extLst>
              </p:cNvPr>
              <p:cNvSpPr txBox="1"/>
              <p:nvPr/>
            </p:nvSpPr>
            <p:spPr>
              <a:xfrm>
                <a:off x="13215514" y="8196660"/>
                <a:ext cx="2776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I love you. I will marry with you.</a:t>
                </a:r>
                <a:endPara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endParaRPr>
              </a:p>
            </p:txBody>
          </p:sp>
          <p:pic>
            <p:nvPicPr>
              <p:cNvPr id="305" name="Object 11">
                <a:extLst>
                  <a:ext uri="{FF2B5EF4-FFF2-40B4-BE49-F238E27FC236}">
                    <a16:creationId xmlns:a16="http://schemas.microsoft.com/office/drawing/2014/main" id="{5CEC5560-E377-3743-B0D2-E15E3AEB5325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31579" y="8109153"/>
                <a:ext cx="3240000" cy="468000"/>
              </a:xfrm>
              <a:prstGeom prst="rect">
                <a:avLst/>
              </a:prstGeom>
            </p:spPr>
          </p:pic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CAD50DE6-EB06-A748-BDD2-661CACFD34C3}"/>
                  </a:ext>
                </a:extLst>
              </p:cNvPr>
              <p:cNvSpPr txBox="1"/>
              <p:nvPr/>
            </p:nvSpPr>
            <p:spPr>
              <a:xfrm>
                <a:off x="16581663" y="8196660"/>
                <a:ext cx="30164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사랑해요</a:t>
                </a:r>
                <a:r>
                  <a:rPr kumimoji="1" lang="en-US" altLang="ko-KR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 </a:t>
                </a:r>
                <a:r>
                  <a:rPr kumimoji="1" lang="ko-KR" altLang="en-US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나는 당신과 결혼할 것이다</a:t>
                </a:r>
                <a:r>
                  <a:rPr kumimoji="1" lang="en-US" altLang="ko-KR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.</a:t>
                </a:r>
                <a:endPara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endParaRPr>
              </a:p>
            </p:txBody>
          </p: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93FA941C-563C-4841-958C-4E803B1E2D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43582" y="8167340"/>
                <a:ext cx="368210" cy="366419"/>
                <a:chOff x="8182400" y="15351374"/>
                <a:chExt cx="576755" cy="573950"/>
              </a:xfrm>
            </p:grpSpPr>
            <p:sp>
              <p:nvSpPr>
                <p:cNvPr id="318" name="타원 317">
                  <a:extLst>
                    <a:ext uri="{FF2B5EF4-FFF2-40B4-BE49-F238E27FC236}">
                      <a16:creationId xmlns:a16="http://schemas.microsoft.com/office/drawing/2014/main" id="{27C52219-3833-1A40-81FD-79F50325FC5B}"/>
                    </a:ext>
                  </a:extLst>
                </p:cNvPr>
                <p:cNvSpPr/>
                <p:nvPr/>
              </p:nvSpPr>
              <p:spPr>
                <a:xfrm rot="16200000">
                  <a:off x="8182400" y="15351374"/>
                  <a:ext cx="573950" cy="573950"/>
                </a:xfrm>
                <a:prstGeom prst="ellipse">
                  <a:avLst/>
                </a:prstGeom>
                <a:solidFill>
                  <a:srgbClr val="6B5D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319" name="Object 23">
                  <a:extLst>
                    <a:ext uri="{FF2B5EF4-FFF2-40B4-BE49-F238E27FC236}">
                      <a16:creationId xmlns:a16="http://schemas.microsoft.com/office/drawing/2014/main" id="{433F8D7C-37F1-1C4C-9444-B87B12D3F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5726" y="15351959"/>
                  <a:ext cx="573429" cy="573301"/>
                </a:xfrm>
                <a:prstGeom prst="rect">
                  <a:avLst/>
                </a:prstGeom>
              </p:spPr>
            </p:pic>
          </p:grpSp>
          <p:pic>
            <p:nvPicPr>
              <p:cNvPr id="308" name="Object 11">
                <a:extLst>
                  <a:ext uri="{FF2B5EF4-FFF2-40B4-BE49-F238E27FC236}">
                    <a16:creationId xmlns:a16="http://schemas.microsoft.com/office/drawing/2014/main" id="{588A1DD9-ECEE-BA48-ABF5-41FCFA84D3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83794" y="8700996"/>
                <a:ext cx="3240000" cy="468000"/>
              </a:xfrm>
              <a:prstGeom prst="rect">
                <a:avLst/>
              </a:prstGeom>
            </p:spPr>
          </p:pic>
          <p:pic>
            <p:nvPicPr>
              <p:cNvPr id="309" name="Object 11">
                <a:extLst>
                  <a:ext uri="{FF2B5EF4-FFF2-40B4-BE49-F238E27FC236}">
                    <a16:creationId xmlns:a16="http://schemas.microsoft.com/office/drawing/2014/main" id="{1E4CF1EF-515F-E546-BDB2-F02FFF3C2D53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31579" y="8700341"/>
                <a:ext cx="3240000" cy="468000"/>
              </a:xfrm>
              <a:prstGeom prst="rect">
                <a:avLst/>
              </a:prstGeom>
            </p:spPr>
          </p:pic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F899C3DE-9A17-4A4D-B9AE-A4D5FAD6AD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143582" y="8758528"/>
                <a:ext cx="368210" cy="366419"/>
                <a:chOff x="8182400" y="15351374"/>
                <a:chExt cx="576755" cy="573950"/>
              </a:xfrm>
            </p:grpSpPr>
            <p:sp>
              <p:nvSpPr>
                <p:cNvPr id="316" name="타원 315">
                  <a:extLst>
                    <a:ext uri="{FF2B5EF4-FFF2-40B4-BE49-F238E27FC236}">
                      <a16:creationId xmlns:a16="http://schemas.microsoft.com/office/drawing/2014/main" id="{410B224D-3E03-3B48-9437-E857974C260B}"/>
                    </a:ext>
                  </a:extLst>
                </p:cNvPr>
                <p:cNvSpPr/>
                <p:nvPr/>
              </p:nvSpPr>
              <p:spPr>
                <a:xfrm rot="16200000">
                  <a:off x="8182400" y="15351374"/>
                  <a:ext cx="573950" cy="573950"/>
                </a:xfrm>
                <a:prstGeom prst="ellipse">
                  <a:avLst/>
                </a:prstGeom>
                <a:solidFill>
                  <a:srgbClr val="6B5D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317" name="Object 23">
                  <a:extLst>
                    <a:ext uri="{FF2B5EF4-FFF2-40B4-BE49-F238E27FC236}">
                      <a16:creationId xmlns:a16="http://schemas.microsoft.com/office/drawing/2014/main" id="{9648C3E4-CF75-C34E-8B29-077D1D80C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5726" y="15351959"/>
                  <a:ext cx="573429" cy="573301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5A852256-9712-0D4E-BB7F-5DD4CCE434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066826" y="8293498"/>
                <a:ext cx="644400" cy="644400"/>
                <a:chOff x="13914497" y="12292452"/>
                <a:chExt cx="1080000" cy="1080000"/>
              </a:xfrm>
            </p:grpSpPr>
            <p:sp>
              <p:nvSpPr>
                <p:cNvPr id="314" name="타원 313">
                  <a:extLst>
                    <a:ext uri="{FF2B5EF4-FFF2-40B4-BE49-F238E27FC236}">
                      <a16:creationId xmlns:a16="http://schemas.microsoft.com/office/drawing/2014/main" id="{3EDBB472-3818-224D-AC5F-7729395C8D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315" name="그림 314">
                  <a:extLst>
                    <a:ext uri="{FF2B5EF4-FFF2-40B4-BE49-F238E27FC236}">
                      <a16:creationId xmlns:a16="http://schemas.microsoft.com/office/drawing/2014/main" id="{7CB9071E-022B-954E-8456-0372B48F0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7B35571-DAC1-CF45-A8F5-022D4DAD2B32}"/>
                  </a:ext>
                </a:extLst>
              </p:cNvPr>
              <p:cNvSpPr txBox="1"/>
              <p:nvPr/>
            </p:nvSpPr>
            <p:spPr>
              <a:xfrm>
                <a:off x="13293278" y="8780452"/>
                <a:ext cx="25331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 err="1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영흰</a:t>
                </a:r>
                <a:r>
                  <a:rPr kumimoji="1" lang="ko-KR" altLang="en-US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 정말 대단해</a:t>
                </a:r>
                <a:r>
                  <a:rPr kumimoji="1" lang="en-US" altLang="ko-KR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!</a:t>
                </a:r>
                <a:endPara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7286DEB-5F2F-8448-8E97-C4981F734AFF}"/>
                  </a:ext>
                </a:extLst>
              </p:cNvPr>
              <p:cNvSpPr txBox="1"/>
              <p:nvPr/>
            </p:nvSpPr>
            <p:spPr>
              <a:xfrm>
                <a:off x="16802922" y="8787848"/>
                <a:ext cx="25739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 err="1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Younghee</a:t>
                </a:r>
                <a:r>
                  <a:rPr kumimoji="1" lang="en-US" altLang="ko-Kore-KR" dirty="0"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 is really incredible!</a:t>
                </a:r>
                <a:endPara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endParaRPr>
              </a:p>
            </p:txBody>
          </p:sp>
        </p:grp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DA2A6D6B-42AB-814F-B5AE-98298A351D90}"/>
              </a:ext>
            </a:extLst>
          </p:cNvPr>
          <p:cNvGrpSpPr/>
          <p:nvPr/>
        </p:nvGrpSpPr>
        <p:grpSpPr>
          <a:xfrm>
            <a:off x="11753414" y="9683140"/>
            <a:ext cx="8272154" cy="1467220"/>
            <a:chOff x="11753414" y="9683140"/>
            <a:chExt cx="8272154" cy="1467220"/>
          </a:xfrm>
        </p:grpSpPr>
        <p:sp>
          <p:nvSpPr>
            <p:cNvPr id="321" name="모서리가 둥근 직사각형 320">
              <a:extLst>
                <a:ext uri="{FF2B5EF4-FFF2-40B4-BE49-F238E27FC236}">
                  <a16:creationId xmlns:a16="http://schemas.microsoft.com/office/drawing/2014/main" id="{1F047DF7-A007-8D49-9541-A614F4466B04}"/>
                </a:ext>
              </a:extLst>
            </p:cNvPr>
            <p:cNvSpPr/>
            <p:nvPr/>
          </p:nvSpPr>
          <p:spPr>
            <a:xfrm rot="16200000">
              <a:off x="15155881" y="6280673"/>
              <a:ext cx="1467220" cy="8272154"/>
            </a:xfrm>
            <a:prstGeom prst="roundRect">
              <a:avLst>
                <a:gd name="adj" fmla="val 6394"/>
              </a:avLst>
            </a:prstGeom>
            <a:solidFill>
              <a:srgbClr val="6B5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rgbClr val="E6E6E6"/>
                </a:solidFill>
              </a:endParaRPr>
            </a:p>
          </p:txBody>
        </p:sp>
        <p:pic>
          <p:nvPicPr>
            <p:cNvPr id="322" name="Object 11">
              <a:extLst>
                <a:ext uri="{FF2B5EF4-FFF2-40B4-BE49-F238E27FC236}">
                  <a16:creationId xmlns:a16="http://schemas.microsoft.com/office/drawing/2014/main" id="{B85FD194-5680-074B-875C-84623081AE2C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4082" y="9887482"/>
              <a:ext cx="3240000" cy="468000"/>
            </a:xfrm>
            <a:prstGeom prst="rect">
              <a:avLst/>
            </a:prstGeom>
          </p:spPr>
        </p:pic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0D6674DE-AF7B-EA45-8D0F-C75BF4EA0A06}"/>
                </a:ext>
              </a:extLst>
            </p:cNvPr>
            <p:cNvSpPr txBox="1"/>
            <p:nvPr/>
          </p:nvSpPr>
          <p:spPr>
            <a:xfrm>
              <a:off x="13235802" y="9974334"/>
              <a:ext cx="2776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I love you. I will marry with you.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pic>
          <p:nvPicPr>
            <p:cNvPr id="324" name="Object 11">
              <a:extLst>
                <a:ext uri="{FF2B5EF4-FFF2-40B4-BE49-F238E27FC236}">
                  <a16:creationId xmlns:a16="http://schemas.microsoft.com/office/drawing/2014/main" id="{24A3D937-C62B-E04B-90B0-90733639D5AC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1867" y="9886827"/>
              <a:ext cx="3240000" cy="468000"/>
            </a:xfrm>
            <a:prstGeom prst="rect">
              <a:avLst/>
            </a:prstGeom>
          </p:spPr>
        </p:pic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34725597-9FD3-994F-8687-7C86E7B4351D}"/>
                </a:ext>
              </a:extLst>
            </p:cNvPr>
            <p:cNvSpPr txBox="1"/>
            <p:nvPr/>
          </p:nvSpPr>
          <p:spPr>
            <a:xfrm>
              <a:off x="16601951" y="9974334"/>
              <a:ext cx="3016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사랑해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나는 당신과 결혼할 것이다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91D7C98D-2C6F-9F47-9742-27800E8D2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63870" y="9945014"/>
              <a:ext cx="368210" cy="366419"/>
              <a:chOff x="8182400" y="15351374"/>
              <a:chExt cx="576755" cy="573950"/>
            </a:xfrm>
          </p:grpSpPr>
          <p:sp>
            <p:nvSpPr>
              <p:cNvPr id="337" name="타원 336">
                <a:extLst>
                  <a:ext uri="{FF2B5EF4-FFF2-40B4-BE49-F238E27FC236}">
                    <a16:creationId xmlns:a16="http://schemas.microsoft.com/office/drawing/2014/main" id="{FFFD5031-A1E9-194A-B745-0AF838EF6EDE}"/>
                  </a:ext>
                </a:extLst>
              </p:cNvPr>
              <p:cNvSpPr/>
              <p:nvPr/>
            </p:nvSpPr>
            <p:spPr>
              <a:xfrm rot="16200000">
                <a:off x="8182400" y="15351374"/>
                <a:ext cx="573950" cy="573950"/>
              </a:xfrm>
              <a:prstGeom prst="ellipse">
                <a:avLst/>
              </a:prstGeom>
              <a:solidFill>
                <a:srgbClr val="6B5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338" name="Object 23">
                <a:extLst>
                  <a:ext uri="{FF2B5EF4-FFF2-40B4-BE49-F238E27FC236}">
                    <a16:creationId xmlns:a16="http://schemas.microsoft.com/office/drawing/2014/main" id="{E933D22B-38E1-4C44-9BB3-F605ABFE6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85726" y="15351959"/>
                <a:ext cx="573429" cy="573301"/>
              </a:xfrm>
              <a:prstGeom prst="rect">
                <a:avLst/>
              </a:prstGeom>
            </p:spPr>
          </p:pic>
        </p:grpSp>
        <p:pic>
          <p:nvPicPr>
            <p:cNvPr id="327" name="Object 11">
              <a:extLst>
                <a:ext uri="{FF2B5EF4-FFF2-40B4-BE49-F238E27FC236}">
                  <a16:creationId xmlns:a16="http://schemas.microsoft.com/office/drawing/2014/main" id="{2F99CA13-DD17-364D-B92C-0E4538145B9B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4082" y="10478670"/>
              <a:ext cx="3240000" cy="468000"/>
            </a:xfrm>
            <a:prstGeom prst="rect">
              <a:avLst/>
            </a:prstGeom>
          </p:spPr>
        </p:pic>
        <p:pic>
          <p:nvPicPr>
            <p:cNvPr id="328" name="Object 11">
              <a:extLst>
                <a:ext uri="{FF2B5EF4-FFF2-40B4-BE49-F238E27FC236}">
                  <a16:creationId xmlns:a16="http://schemas.microsoft.com/office/drawing/2014/main" id="{D929282C-4183-9B4E-BE8F-9E781ADF016F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1867" y="10478015"/>
              <a:ext cx="3240000" cy="468000"/>
            </a:xfrm>
            <a:prstGeom prst="rect">
              <a:avLst/>
            </a:prstGeom>
          </p:spPr>
        </p:pic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8D674F03-E8B9-9844-A4C2-F0FECE861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63870" y="10536202"/>
              <a:ext cx="368210" cy="366419"/>
              <a:chOff x="8182400" y="15351374"/>
              <a:chExt cx="576755" cy="57395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CBE19C69-4CE8-B045-A338-9EC5A2DD14F2}"/>
                  </a:ext>
                </a:extLst>
              </p:cNvPr>
              <p:cNvSpPr/>
              <p:nvPr/>
            </p:nvSpPr>
            <p:spPr>
              <a:xfrm rot="16200000">
                <a:off x="8182400" y="15351374"/>
                <a:ext cx="573950" cy="573950"/>
              </a:xfrm>
              <a:prstGeom prst="ellipse">
                <a:avLst/>
              </a:prstGeom>
              <a:solidFill>
                <a:srgbClr val="6B5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336" name="Object 23">
                <a:extLst>
                  <a:ext uri="{FF2B5EF4-FFF2-40B4-BE49-F238E27FC236}">
                    <a16:creationId xmlns:a16="http://schemas.microsoft.com/office/drawing/2014/main" id="{3538F4A2-29AA-A841-8123-C1CC8F444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85726" y="15351959"/>
                <a:ext cx="573429" cy="573301"/>
              </a:xfrm>
              <a:prstGeom prst="rect">
                <a:avLst/>
              </a:prstGeom>
            </p:spPr>
          </p:pic>
        </p:grp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EC342CC-20D8-4E49-B24A-C4E006E5F53D}"/>
                </a:ext>
              </a:extLst>
            </p:cNvPr>
            <p:cNvSpPr txBox="1"/>
            <p:nvPr/>
          </p:nvSpPr>
          <p:spPr>
            <a:xfrm>
              <a:off x="13313566" y="10558126"/>
              <a:ext cx="2533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정말 대단해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!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AF987544-A678-B242-8E52-8D81FC0C8E06}"/>
                </a:ext>
              </a:extLst>
            </p:cNvPr>
            <p:cNvSpPr txBox="1"/>
            <p:nvPr/>
          </p:nvSpPr>
          <p:spPr>
            <a:xfrm>
              <a:off x="16823210" y="10565522"/>
              <a:ext cx="257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Young white is really great!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0500457F-868F-104A-B493-3F2F9D5F63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4690" y="10094042"/>
              <a:ext cx="645060" cy="644400"/>
              <a:chOff x="17481728" y="11286041"/>
              <a:chExt cx="1080000" cy="1080000"/>
            </a:xfrm>
          </p:grpSpPr>
          <p:sp>
            <p:nvSpPr>
              <p:cNvPr id="333" name="타원 332">
                <a:extLst>
                  <a:ext uri="{FF2B5EF4-FFF2-40B4-BE49-F238E27FC236}">
                    <a16:creationId xmlns:a16="http://schemas.microsoft.com/office/drawing/2014/main" id="{A259CE9C-06A7-AD4A-9905-B32EB501F1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81728" y="112860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334" name="그림 333" descr="텍스트, 표지판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934C89BD-B685-584B-9591-1FE691158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37879" y="11443062"/>
                <a:ext cx="767697" cy="767697"/>
              </a:xfrm>
              <a:prstGeom prst="rect">
                <a:avLst/>
              </a:prstGeom>
            </p:spPr>
          </p:pic>
        </p:grp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10CD9280-47A7-C942-A43E-7A69BBD2A7E3}"/>
              </a:ext>
            </a:extLst>
          </p:cNvPr>
          <p:cNvGrpSpPr/>
          <p:nvPr/>
        </p:nvGrpSpPr>
        <p:grpSpPr>
          <a:xfrm>
            <a:off x="11751320" y="11436968"/>
            <a:ext cx="8272154" cy="1467220"/>
            <a:chOff x="11751320" y="11436968"/>
            <a:chExt cx="8272154" cy="1467220"/>
          </a:xfrm>
        </p:grpSpPr>
        <p:sp>
          <p:nvSpPr>
            <p:cNvPr id="340" name="모서리가 둥근 직사각형 339">
              <a:extLst>
                <a:ext uri="{FF2B5EF4-FFF2-40B4-BE49-F238E27FC236}">
                  <a16:creationId xmlns:a16="http://schemas.microsoft.com/office/drawing/2014/main" id="{CEFEDD23-542D-FA4A-A06B-77B7B42DEF3D}"/>
                </a:ext>
              </a:extLst>
            </p:cNvPr>
            <p:cNvSpPr/>
            <p:nvPr/>
          </p:nvSpPr>
          <p:spPr>
            <a:xfrm rot="16200000">
              <a:off x="15153787" y="8034501"/>
              <a:ext cx="1467220" cy="8272154"/>
            </a:xfrm>
            <a:prstGeom prst="roundRect">
              <a:avLst>
                <a:gd name="adj" fmla="val 6394"/>
              </a:avLst>
            </a:prstGeom>
            <a:solidFill>
              <a:srgbClr val="6B5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rgbClr val="E6E6E6"/>
                </a:solidFill>
              </a:endParaRPr>
            </a:p>
          </p:txBody>
        </p:sp>
        <p:pic>
          <p:nvPicPr>
            <p:cNvPr id="341" name="Object 11">
              <a:extLst>
                <a:ext uri="{FF2B5EF4-FFF2-40B4-BE49-F238E27FC236}">
                  <a16:creationId xmlns:a16="http://schemas.microsoft.com/office/drawing/2014/main" id="{BAAD3617-A7C0-C140-9CA9-FC89C4FECF39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1988" y="11641310"/>
              <a:ext cx="3240000" cy="468000"/>
            </a:xfrm>
            <a:prstGeom prst="rect">
              <a:avLst/>
            </a:prstGeom>
          </p:spPr>
        </p:pic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D02F5405-66BC-F948-91F8-1643747A373F}"/>
                </a:ext>
              </a:extLst>
            </p:cNvPr>
            <p:cNvSpPr txBox="1"/>
            <p:nvPr/>
          </p:nvSpPr>
          <p:spPr>
            <a:xfrm>
              <a:off x="13233708" y="11728162"/>
              <a:ext cx="2776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I love you. I will marry with you.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pic>
          <p:nvPicPr>
            <p:cNvPr id="343" name="Object 11">
              <a:extLst>
                <a:ext uri="{FF2B5EF4-FFF2-40B4-BE49-F238E27FC236}">
                  <a16:creationId xmlns:a16="http://schemas.microsoft.com/office/drawing/2014/main" id="{0EC4CFEB-5636-2C49-9455-33A5159C6F53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49773" y="11640655"/>
              <a:ext cx="3240000" cy="468000"/>
            </a:xfrm>
            <a:prstGeom prst="rect">
              <a:avLst/>
            </a:prstGeom>
          </p:spPr>
        </p:pic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CB8E3622-EEC4-F04E-BD8D-B0DEFE21C3EC}"/>
                </a:ext>
              </a:extLst>
            </p:cNvPr>
            <p:cNvSpPr txBox="1"/>
            <p:nvPr/>
          </p:nvSpPr>
          <p:spPr>
            <a:xfrm>
              <a:off x="16589536" y="11728162"/>
              <a:ext cx="3033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사랑해요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,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나는 당신과 결혼할 거예요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.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88440F3-2F6A-1444-9CA0-CBB9E99ECA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61776" y="11698842"/>
              <a:ext cx="368210" cy="366419"/>
              <a:chOff x="8182400" y="15351374"/>
              <a:chExt cx="576755" cy="573950"/>
            </a:xfrm>
          </p:grpSpPr>
          <p:sp>
            <p:nvSpPr>
              <p:cNvPr id="358" name="타원 357">
                <a:extLst>
                  <a:ext uri="{FF2B5EF4-FFF2-40B4-BE49-F238E27FC236}">
                    <a16:creationId xmlns:a16="http://schemas.microsoft.com/office/drawing/2014/main" id="{87F497F6-5ABD-504F-ABC4-A2B806305B48}"/>
                  </a:ext>
                </a:extLst>
              </p:cNvPr>
              <p:cNvSpPr/>
              <p:nvPr/>
            </p:nvSpPr>
            <p:spPr>
              <a:xfrm rot="16200000">
                <a:off x="8182400" y="15351374"/>
                <a:ext cx="573950" cy="573950"/>
              </a:xfrm>
              <a:prstGeom prst="ellipse">
                <a:avLst/>
              </a:prstGeom>
              <a:solidFill>
                <a:srgbClr val="6B5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359" name="Object 23">
                <a:extLst>
                  <a:ext uri="{FF2B5EF4-FFF2-40B4-BE49-F238E27FC236}">
                    <a16:creationId xmlns:a16="http://schemas.microsoft.com/office/drawing/2014/main" id="{09C5F6D8-077A-3E44-8553-73D4CD8D8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85726" y="15351959"/>
                <a:ext cx="573429" cy="573301"/>
              </a:xfrm>
              <a:prstGeom prst="rect">
                <a:avLst/>
              </a:prstGeom>
            </p:spPr>
          </p:pic>
        </p:grpSp>
        <p:pic>
          <p:nvPicPr>
            <p:cNvPr id="346" name="Object 11">
              <a:extLst>
                <a:ext uri="{FF2B5EF4-FFF2-40B4-BE49-F238E27FC236}">
                  <a16:creationId xmlns:a16="http://schemas.microsoft.com/office/drawing/2014/main" id="{28B25679-99D7-7D46-BB2F-A5BCEB835DE2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1988" y="12232498"/>
              <a:ext cx="3240000" cy="468000"/>
            </a:xfrm>
            <a:prstGeom prst="rect">
              <a:avLst/>
            </a:prstGeom>
          </p:spPr>
        </p:pic>
        <p:pic>
          <p:nvPicPr>
            <p:cNvPr id="347" name="Object 11">
              <a:extLst>
                <a:ext uri="{FF2B5EF4-FFF2-40B4-BE49-F238E27FC236}">
                  <a16:creationId xmlns:a16="http://schemas.microsoft.com/office/drawing/2014/main" id="{F0730B39-8333-6946-A125-47BBA4604003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49773" y="12231843"/>
              <a:ext cx="3240000" cy="468000"/>
            </a:xfrm>
            <a:prstGeom prst="rect">
              <a:avLst/>
            </a:prstGeom>
          </p:spPr>
        </p:pic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78332459-1EDD-2D4A-A60F-13F4F50B6F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61776" y="12290030"/>
              <a:ext cx="368210" cy="366419"/>
              <a:chOff x="8182400" y="15351374"/>
              <a:chExt cx="576755" cy="573950"/>
            </a:xfrm>
          </p:grpSpPr>
          <p:sp>
            <p:nvSpPr>
              <p:cNvPr id="356" name="타원 355">
                <a:extLst>
                  <a:ext uri="{FF2B5EF4-FFF2-40B4-BE49-F238E27FC236}">
                    <a16:creationId xmlns:a16="http://schemas.microsoft.com/office/drawing/2014/main" id="{5F2AFB0A-FDA3-844C-AC7C-1DB30F6D0661}"/>
                  </a:ext>
                </a:extLst>
              </p:cNvPr>
              <p:cNvSpPr/>
              <p:nvPr/>
            </p:nvSpPr>
            <p:spPr>
              <a:xfrm rot="16200000">
                <a:off x="8182400" y="15351374"/>
                <a:ext cx="573950" cy="573950"/>
              </a:xfrm>
              <a:prstGeom prst="ellipse">
                <a:avLst/>
              </a:prstGeom>
              <a:solidFill>
                <a:srgbClr val="6B5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357" name="Object 23">
                <a:extLst>
                  <a:ext uri="{FF2B5EF4-FFF2-40B4-BE49-F238E27FC236}">
                    <a16:creationId xmlns:a16="http://schemas.microsoft.com/office/drawing/2014/main" id="{DBFBC748-04BB-9747-A698-7D5ECD008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85726" y="15351959"/>
                <a:ext cx="573429" cy="573301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DE7CA4C5-5BE9-7148-ABF3-DB139590E90E}"/>
                </a:ext>
              </a:extLst>
            </p:cNvPr>
            <p:cNvSpPr txBox="1"/>
            <p:nvPr/>
          </p:nvSpPr>
          <p:spPr>
            <a:xfrm>
              <a:off x="13311472" y="12311954"/>
              <a:ext cx="2533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정말 대단해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!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FDCF71DE-7397-984B-A197-E018CA06A33E}"/>
                </a:ext>
              </a:extLst>
            </p:cNvPr>
            <p:cNvSpPr txBox="1"/>
            <p:nvPr/>
          </p:nvSpPr>
          <p:spPr>
            <a:xfrm>
              <a:off x="16821116" y="12319350"/>
              <a:ext cx="257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You’re so great!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084C03C9-4AF7-6641-A2C8-F9ADC87766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85362" y="11848377"/>
              <a:ext cx="644058" cy="644400"/>
              <a:chOff x="12148712" y="12164276"/>
              <a:chExt cx="1042500" cy="1043054"/>
            </a:xfrm>
          </p:grpSpPr>
          <p:grpSp>
            <p:nvGrpSpPr>
              <p:cNvPr id="352" name="그룹 351">
                <a:extLst>
                  <a:ext uri="{FF2B5EF4-FFF2-40B4-BE49-F238E27FC236}">
                    <a16:creationId xmlns:a16="http://schemas.microsoft.com/office/drawing/2014/main" id="{52A436B7-5C42-9247-8CA5-25072C35E42B}"/>
                  </a:ext>
                </a:extLst>
              </p:cNvPr>
              <p:cNvGrpSpPr/>
              <p:nvPr/>
            </p:nvGrpSpPr>
            <p:grpSpPr>
              <a:xfrm>
                <a:off x="12148712" y="12166930"/>
                <a:ext cx="1040400" cy="1040400"/>
                <a:chOff x="12148712" y="12166930"/>
                <a:chExt cx="1040400" cy="1040400"/>
              </a:xfrm>
            </p:grpSpPr>
            <p:sp>
              <p:nvSpPr>
                <p:cNvPr id="354" name="타원 353">
                  <a:extLst>
                    <a:ext uri="{FF2B5EF4-FFF2-40B4-BE49-F238E27FC236}">
                      <a16:creationId xmlns:a16="http://schemas.microsoft.com/office/drawing/2014/main" id="{68D8FE80-D158-A949-95B3-E89A1E5005ED}"/>
                    </a:ext>
                  </a:extLst>
                </p:cNvPr>
                <p:cNvSpPr/>
                <p:nvPr/>
              </p:nvSpPr>
              <p:spPr>
                <a:xfrm>
                  <a:off x="12148712" y="12166930"/>
                  <a:ext cx="1040400" cy="104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55" name="타원 354">
                  <a:extLst>
                    <a:ext uri="{FF2B5EF4-FFF2-40B4-BE49-F238E27FC236}">
                      <a16:creationId xmlns:a16="http://schemas.microsoft.com/office/drawing/2014/main" id="{A9C6967D-9171-5847-A141-40B3127F68AF}"/>
                    </a:ext>
                  </a:extLst>
                </p:cNvPr>
                <p:cNvSpPr/>
                <p:nvPr/>
              </p:nvSpPr>
              <p:spPr>
                <a:xfrm>
                  <a:off x="12276512" y="12288867"/>
                  <a:ext cx="784800" cy="784800"/>
                </a:xfrm>
                <a:prstGeom prst="ellipse">
                  <a:avLst/>
                </a:prstGeom>
                <a:solidFill>
                  <a:srgbClr val="3436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353" name="그림 352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9C1DF01-881B-7C48-A685-4A42DCC3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4359" y1="71429" x2="44359" y2="71429"/>
                            <a14:foregroundMark x1="64359" y1="64416" x2="64359" y2="64416"/>
                            <a14:foregroundMark x1="36410" y1="38182" x2="36410" y2="38182"/>
                            <a14:foregroundMark x1="43077" y1="39740" x2="43077" y2="39740"/>
                            <a14:backgroundMark x1="22821" y1="43636" x2="22821" y2="43636"/>
                            <a14:backgroundMark x1="60513" y1="43896" x2="60513" y2="43896"/>
                            <a14:backgroundMark x1="61026" y1="44416" x2="61026" y2="44416"/>
                            <a14:backgroundMark x1="41282" y1="61818" x2="41282" y2="61818"/>
                            <a14:backgroundMark x1="42308" y1="62597" x2="42308" y2="62597"/>
                            <a14:backgroundMark x1="47692" y1="61558" x2="47692" y2="61558"/>
                            <a14:backgroundMark x1="60256" y1="61039" x2="60256" y2="61039"/>
                            <a14:backgroundMark x1="61026" y1="60519" x2="61026" y2="60519"/>
                            <a14:backgroundMark x1="47949" y1="45455" x2="47949" y2="45455"/>
                            <a14:backgroundMark x1="48205" y1="43117" x2="48205" y2="43117"/>
                            <a14:backgroundMark x1="36410" y1="29870" x2="36410" y2="29870"/>
                            <a14:backgroundMark x1="34872" y1="38442" x2="34872" y2="38442"/>
                            <a14:backgroundMark x1="34615" y1="38701" x2="34615" y2="38701"/>
                            <a14:backgroundMark x1="34872" y1="38961" x2="34872" y2="38961"/>
                            <a14:backgroundMark x1="35385" y1="38701" x2="35385" y2="38701"/>
                            <a14:backgroundMark x1="35385" y1="38701" x2="35385" y2="38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149181" y="12164276"/>
                <a:ext cx="1042031" cy="1026000"/>
              </a:xfrm>
              <a:prstGeom prst="rect">
                <a:avLst/>
              </a:prstGeom>
            </p:spPr>
          </p:pic>
        </p:grpSp>
      </p:grp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E22D8F5A-059C-C148-B5A8-6F28F4B785D7}"/>
              </a:ext>
            </a:extLst>
          </p:cNvPr>
          <p:cNvGrpSpPr/>
          <p:nvPr/>
        </p:nvGrpSpPr>
        <p:grpSpPr>
          <a:xfrm>
            <a:off x="1651781" y="23258352"/>
            <a:ext cx="7045856" cy="1803561"/>
            <a:chOff x="1651781" y="23258352"/>
            <a:chExt cx="7045856" cy="1803561"/>
          </a:xfrm>
        </p:grpSpPr>
        <p:grpSp>
          <p:nvGrpSpPr>
            <p:cNvPr id="361" name="그룹 1006">
              <a:extLst>
                <a:ext uri="{FF2B5EF4-FFF2-40B4-BE49-F238E27FC236}">
                  <a16:creationId xmlns:a16="http://schemas.microsoft.com/office/drawing/2014/main" id="{1F3C62F2-1447-504F-94C6-9323EA41D069}"/>
                </a:ext>
              </a:extLst>
            </p:cNvPr>
            <p:cNvGrpSpPr/>
            <p:nvPr/>
          </p:nvGrpSpPr>
          <p:grpSpPr>
            <a:xfrm>
              <a:off x="1651781" y="23258352"/>
              <a:ext cx="1803561" cy="1803561"/>
              <a:chOff x="1993842" y="3474067"/>
              <a:chExt cx="2672915" cy="2672915"/>
            </a:xfrm>
          </p:grpSpPr>
          <p:pic>
            <p:nvPicPr>
              <p:cNvPr id="379" name="Object 17">
                <a:extLst>
                  <a:ext uri="{FF2B5EF4-FFF2-40B4-BE49-F238E27FC236}">
                    <a16:creationId xmlns:a16="http://schemas.microsoft.com/office/drawing/2014/main" id="{E81B2F58-5FDA-514E-97EC-2698CE659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3842" y="3474067"/>
                <a:ext cx="2672915" cy="2672915"/>
              </a:xfrm>
              <a:prstGeom prst="rect">
                <a:avLst/>
              </a:prstGeom>
            </p:spPr>
          </p:pic>
        </p:grpSp>
        <p:grpSp>
          <p:nvGrpSpPr>
            <p:cNvPr id="362" name="그룹 1007">
              <a:extLst>
                <a:ext uri="{FF2B5EF4-FFF2-40B4-BE49-F238E27FC236}">
                  <a16:creationId xmlns:a16="http://schemas.microsoft.com/office/drawing/2014/main" id="{BF397D24-5C6B-4C45-B8EB-326EA1ECD895}"/>
                </a:ext>
              </a:extLst>
            </p:cNvPr>
            <p:cNvGrpSpPr/>
            <p:nvPr/>
          </p:nvGrpSpPr>
          <p:grpSpPr>
            <a:xfrm>
              <a:off x="1821048" y="23427619"/>
              <a:ext cx="1465028" cy="1465029"/>
              <a:chOff x="2244699" y="3724924"/>
              <a:chExt cx="2171203" cy="2171203"/>
            </a:xfrm>
          </p:grpSpPr>
          <p:pic>
            <p:nvPicPr>
              <p:cNvPr id="378" name="Object 20">
                <a:extLst>
                  <a:ext uri="{FF2B5EF4-FFF2-40B4-BE49-F238E27FC236}">
                    <a16:creationId xmlns:a16="http://schemas.microsoft.com/office/drawing/2014/main" id="{703D847F-BC55-704A-B5EA-4E35BB332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44699" y="3724924"/>
                <a:ext cx="2171203" cy="2171203"/>
              </a:xfrm>
              <a:prstGeom prst="rect">
                <a:avLst/>
              </a:prstGeom>
            </p:spPr>
          </p:pic>
        </p:grpSp>
        <p:grpSp>
          <p:nvGrpSpPr>
            <p:cNvPr id="363" name="그룹 1008">
              <a:extLst>
                <a:ext uri="{FF2B5EF4-FFF2-40B4-BE49-F238E27FC236}">
                  <a16:creationId xmlns:a16="http://schemas.microsoft.com/office/drawing/2014/main" id="{CA8D2CA7-38E1-BF40-8CCF-C6320E36890F}"/>
                </a:ext>
              </a:extLst>
            </p:cNvPr>
            <p:cNvGrpSpPr/>
            <p:nvPr/>
          </p:nvGrpSpPr>
          <p:grpSpPr>
            <a:xfrm>
              <a:off x="4273091" y="23258352"/>
              <a:ext cx="1803561" cy="1803561"/>
              <a:chOff x="5878678" y="3474067"/>
              <a:chExt cx="2672915" cy="2672915"/>
            </a:xfrm>
          </p:grpSpPr>
          <p:pic>
            <p:nvPicPr>
              <p:cNvPr id="377" name="Object 24">
                <a:extLst>
                  <a:ext uri="{FF2B5EF4-FFF2-40B4-BE49-F238E27FC236}">
                    <a16:creationId xmlns:a16="http://schemas.microsoft.com/office/drawing/2014/main" id="{8C1A6279-1C67-E140-91D0-F60900AF1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78678" y="3474067"/>
                <a:ext cx="2672915" cy="2672915"/>
              </a:xfrm>
              <a:prstGeom prst="rect">
                <a:avLst/>
              </a:prstGeom>
            </p:spPr>
          </p:pic>
        </p:grpSp>
        <p:grpSp>
          <p:nvGrpSpPr>
            <p:cNvPr id="364" name="그룹 1009">
              <a:extLst>
                <a:ext uri="{FF2B5EF4-FFF2-40B4-BE49-F238E27FC236}">
                  <a16:creationId xmlns:a16="http://schemas.microsoft.com/office/drawing/2014/main" id="{18A9C893-6336-F141-9B00-6EC87F9CF0B5}"/>
                </a:ext>
              </a:extLst>
            </p:cNvPr>
            <p:cNvGrpSpPr/>
            <p:nvPr/>
          </p:nvGrpSpPr>
          <p:grpSpPr>
            <a:xfrm>
              <a:off x="4442357" y="23427619"/>
              <a:ext cx="1465028" cy="1465029"/>
              <a:chOff x="6129535" y="3724924"/>
              <a:chExt cx="2171203" cy="2171203"/>
            </a:xfrm>
          </p:grpSpPr>
          <p:pic>
            <p:nvPicPr>
              <p:cNvPr id="376" name="Object 27">
                <a:extLst>
                  <a:ext uri="{FF2B5EF4-FFF2-40B4-BE49-F238E27FC236}">
                    <a16:creationId xmlns:a16="http://schemas.microsoft.com/office/drawing/2014/main" id="{806CCE25-6C4F-5F42-BE2A-EF8E885EA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29535" y="3724924"/>
                <a:ext cx="2171203" cy="2171203"/>
              </a:xfrm>
              <a:prstGeom prst="rect">
                <a:avLst/>
              </a:prstGeom>
            </p:spPr>
          </p:pic>
        </p:grpSp>
        <p:grpSp>
          <p:nvGrpSpPr>
            <p:cNvPr id="365" name="그룹 1010">
              <a:extLst>
                <a:ext uri="{FF2B5EF4-FFF2-40B4-BE49-F238E27FC236}">
                  <a16:creationId xmlns:a16="http://schemas.microsoft.com/office/drawing/2014/main" id="{51E7BADE-F3F6-9344-9AED-2F3CED4302B7}"/>
                </a:ext>
              </a:extLst>
            </p:cNvPr>
            <p:cNvGrpSpPr/>
            <p:nvPr/>
          </p:nvGrpSpPr>
          <p:grpSpPr>
            <a:xfrm>
              <a:off x="6894076" y="23258352"/>
              <a:ext cx="1803561" cy="1803561"/>
              <a:chOff x="9763034" y="3474067"/>
              <a:chExt cx="2672915" cy="2672915"/>
            </a:xfrm>
          </p:grpSpPr>
          <p:pic>
            <p:nvPicPr>
              <p:cNvPr id="375" name="Object 31">
                <a:extLst>
                  <a:ext uri="{FF2B5EF4-FFF2-40B4-BE49-F238E27FC236}">
                    <a16:creationId xmlns:a16="http://schemas.microsoft.com/office/drawing/2014/main" id="{8C034016-3759-2D46-8E26-9560EF871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63034" y="3474067"/>
                <a:ext cx="2672915" cy="2672915"/>
              </a:xfrm>
              <a:prstGeom prst="rect">
                <a:avLst/>
              </a:prstGeom>
            </p:spPr>
          </p:pic>
        </p:grpSp>
        <p:grpSp>
          <p:nvGrpSpPr>
            <p:cNvPr id="366" name="그룹 1011">
              <a:extLst>
                <a:ext uri="{FF2B5EF4-FFF2-40B4-BE49-F238E27FC236}">
                  <a16:creationId xmlns:a16="http://schemas.microsoft.com/office/drawing/2014/main" id="{EEC05AAC-5A17-F14E-85A4-26F98BA3BE81}"/>
                </a:ext>
              </a:extLst>
            </p:cNvPr>
            <p:cNvGrpSpPr/>
            <p:nvPr/>
          </p:nvGrpSpPr>
          <p:grpSpPr>
            <a:xfrm>
              <a:off x="7063342" y="23427619"/>
              <a:ext cx="1465028" cy="1465029"/>
              <a:chOff x="10013890" y="3724924"/>
              <a:chExt cx="2171203" cy="2171203"/>
            </a:xfrm>
          </p:grpSpPr>
          <p:pic>
            <p:nvPicPr>
              <p:cNvPr id="374" name="Object 34">
                <a:extLst>
                  <a:ext uri="{FF2B5EF4-FFF2-40B4-BE49-F238E27FC236}">
                    <a16:creationId xmlns:a16="http://schemas.microsoft.com/office/drawing/2014/main" id="{CF095DAA-79B0-A54E-AFE8-09EFA1F83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13890" y="3724924"/>
                <a:ext cx="2171203" cy="2171203"/>
              </a:xfrm>
              <a:prstGeom prst="rect">
                <a:avLst/>
              </a:prstGeom>
            </p:spPr>
          </p:pic>
        </p:grpSp>
        <p:grpSp>
          <p:nvGrpSpPr>
            <p:cNvPr id="367" name="그룹 1015">
              <a:extLst>
                <a:ext uri="{FF2B5EF4-FFF2-40B4-BE49-F238E27FC236}">
                  <a16:creationId xmlns:a16="http://schemas.microsoft.com/office/drawing/2014/main" id="{0063285C-5769-0D44-8F1E-E12DB14FE03A}"/>
                </a:ext>
              </a:extLst>
            </p:cNvPr>
            <p:cNvGrpSpPr/>
            <p:nvPr/>
          </p:nvGrpSpPr>
          <p:grpSpPr>
            <a:xfrm>
              <a:off x="3676412" y="24077746"/>
              <a:ext cx="390681" cy="164774"/>
              <a:chOff x="4994388" y="4688426"/>
              <a:chExt cx="578997" cy="244199"/>
            </a:xfrm>
          </p:grpSpPr>
          <p:pic>
            <p:nvPicPr>
              <p:cNvPr id="373" name="Object 58">
                <a:extLst>
                  <a:ext uri="{FF2B5EF4-FFF2-40B4-BE49-F238E27FC236}">
                    <a16:creationId xmlns:a16="http://schemas.microsoft.com/office/drawing/2014/main" id="{2B200C54-222A-A540-9817-74921E4AC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94388" y="4688426"/>
                <a:ext cx="578997" cy="244199"/>
              </a:xfrm>
              <a:prstGeom prst="rect">
                <a:avLst/>
              </a:prstGeom>
            </p:spPr>
          </p:pic>
        </p:grpSp>
        <p:grpSp>
          <p:nvGrpSpPr>
            <p:cNvPr id="368" name="그룹 1016">
              <a:extLst>
                <a:ext uri="{FF2B5EF4-FFF2-40B4-BE49-F238E27FC236}">
                  <a16:creationId xmlns:a16="http://schemas.microsoft.com/office/drawing/2014/main" id="{4AA0D9F2-71B7-324E-91AF-D707A39B16B9}"/>
                </a:ext>
              </a:extLst>
            </p:cNvPr>
            <p:cNvGrpSpPr/>
            <p:nvPr/>
          </p:nvGrpSpPr>
          <p:grpSpPr>
            <a:xfrm>
              <a:off x="6359937" y="24057182"/>
              <a:ext cx="390681" cy="164774"/>
              <a:chOff x="8971429" y="4657949"/>
              <a:chExt cx="578997" cy="244199"/>
            </a:xfrm>
          </p:grpSpPr>
          <p:pic>
            <p:nvPicPr>
              <p:cNvPr id="372" name="Object 61">
                <a:extLst>
                  <a:ext uri="{FF2B5EF4-FFF2-40B4-BE49-F238E27FC236}">
                    <a16:creationId xmlns:a16="http://schemas.microsoft.com/office/drawing/2014/main" id="{466094E8-EB48-AC42-B1F5-5AA00A23D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71429" y="4657949"/>
                <a:ext cx="578997" cy="244199"/>
              </a:xfrm>
              <a:prstGeom prst="rect">
                <a:avLst/>
              </a:prstGeom>
            </p:spPr>
          </p:pic>
        </p:grp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22AD93C6-D9FF-E14F-9932-515BCF4C99CA}"/>
                </a:ext>
              </a:extLst>
            </p:cNvPr>
            <p:cNvSpPr txBox="1"/>
            <p:nvPr/>
          </p:nvSpPr>
          <p:spPr>
            <a:xfrm>
              <a:off x="2015873" y="23696543"/>
              <a:ext cx="1075376" cy="92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한동대학교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포항대학교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한동서점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96A84C72-AC27-634D-99AB-B683EDDA7773}"/>
                </a:ext>
              </a:extLst>
            </p:cNvPr>
            <p:cNvSpPr txBox="1"/>
            <p:nvPr/>
          </p:nvSpPr>
          <p:spPr>
            <a:xfrm>
              <a:off x="4493998" y="23696543"/>
              <a:ext cx="1361746" cy="92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한동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 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+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 대학교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포항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+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 대학교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한동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en-US" altLang="ko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+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 서점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9A0A554A-2710-A64A-8176-3F751590EA50}"/>
                </a:ext>
              </a:extLst>
            </p:cNvPr>
            <p:cNvSpPr txBox="1"/>
            <p:nvPr/>
          </p:nvSpPr>
          <p:spPr>
            <a:xfrm>
              <a:off x="7426286" y="23534960"/>
              <a:ext cx="739140" cy="125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한동</a:t>
              </a: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  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대학교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포항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서점</a:t>
              </a:r>
              <a:endParaRPr kumimoji="1" lang="en-US" altLang="ko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C4B64689-61B9-BD4D-A106-46559CD66F27}"/>
              </a:ext>
            </a:extLst>
          </p:cNvPr>
          <p:cNvGrpSpPr/>
          <p:nvPr/>
        </p:nvGrpSpPr>
        <p:grpSpPr>
          <a:xfrm>
            <a:off x="11582340" y="21548293"/>
            <a:ext cx="6779914" cy="2203200"/>
            <a:chOff x="11117052" y="21844377"/>
            <a:chExt cx="6779914" cy="2203200"/>
          </a:xfrm>
        </p:grpSpPr>
        <p:pic>
          <p:nvPicPr>
            <p:cNvPr id="392" name="Object 11">
              <a:extLst>
                <a:ext uri="{FF2B5EF4-FFF2-40B4-BE49-F238E27FC236}">
                  <a16:creationId xmlns:a16="http://schemas.microsoft.com/office/drawing/2014/main" id="{43846B41-2901-7A41-831B-03759BC0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33891" y="22348747"/>
              <a:ext cx="1180513" cy="1180514"/>
            </a:xfrm>
            <a:prstGeom prst="rect">
              <a:avLst/>
            </a:prstGeom>
          </p:spPr>
        </p:pic>
        <p:pic>
          <p:nvPicPr>
            <p:cNvPr id="393" name="Object 29">
              <a:extLst>
                <a:ext uri="{FF2B5EF4-FFF2-40B4-BE49-F238E27FC236}">
                  <a16:creationId xmlns:a16="http://schemas.microsoft.com/office/drawing/2014/main" id="{AAF580DC-80A1-BD45-B0E4-28B30C4EC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63035" t="334" b="-2"/>
            <a:stretch/>
          </p:blipFill>
          <p:spPr>
            <a:xfrm rot="10800000">
              <a:off x="13341706" y="22850485"/>
              <a:ext cx="549972" cy="191333"/>
            </a:xfrm>
            <a:prstGeom prst="rect">
              <a:avLst/>
            </a:prstGeom>
          </p:spPr>
        </p:pic>
        <p:pic>
          <p:nvPicPr>
            <p:cNvPr id="394" name="Object 32">
              <a:extLst>
                <a:ext uri="{FF2B5EF4-FFF2-40B4-BE49-F238E27FC236}">
                  <a16:creationId xmlns:a16="http://schemas.microsoft.com/office/drawing/2014/main" id="{E22F6E70-E9A3-604C-977D-FFEF26B29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64919" t="17" r="1"/>
            <a:stretch/>
          </p:blipFill>
          <p:spPr>
            <a:xfrm rot="10800000">
              <a:off x="15154643" y="22849913"/>
              <a:ext cx="521834" cy="191905"/>
            </a:xfrm>
            <a:prstGeom prst="rect">
              <a:avLst/>
            </a:prstGeom>
          </p:spPr>
        </p:pic>
        <p:grpSp>
          <p:nvGrpSpPr>
            <p:cNvPr id="395" name="그룹 394">
              <a:extLst>
                <a:ext uri="{FF2B5EF4-FFF2-40B4-BE49-F238E27FC236}">
                  <a16:creationId xmlns:a16="http://schemas.microsoft.com/office/drawing/2014/main" id="{7FE3F0CE-C080-CE49-B289-117E71DD27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7052" y="21844377"/>
              <a:ext cx="2180250" cy="2203200"/>
              <a:chOff x="11016072" y="24440098"/>
              <a:chExt cx="1674966" cy="1692597"/>
            </a:xfrm>
          </p:grpSpPr>
          <p:pic>
            <p:nvPicPr>
              <p:cNvPr id="400" name="Object 5">
                <a:extLst>
                  <a:ext uri="{FF2B5EF4-FFF2-40B4-BE49-F238E27FC236}">
                    <a16:creationId xmlns:a16="http://schemas.microsoft.com/office/drawing/2014/main" id="{29FB1017-BBEB-F344-BE9F-B55FBC8B6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016072" y="24440098"/>
                <a:ext cx="1674966" cy="1692597"/>
              </a:xfrm>
              <a:prstGeom prst="rect">
                <a:avLst/>
              </a:prstGeom>
            </p:spPr>
          </p:pic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023260F0-BC95-9449-8785-E720122F3653}"/>
                  </a:ext>
                </a:extLst>
              </p:cNvPr>
              <p:cNvSpPr txBox="1"/>
              <p:nvPr/>
            </p:nvSpPr>
            <p:spPr>
              <a:xfrm>
                <a:off x="11056734" y="25023375"/>
                <a:ext cx="1593640" cy="526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힘든 하루를 보냈습니다</a:t>
                </a:r>
                <a:r>
                  <a:rPr kumimoji="1" lang="en-US" altLang="ko-KR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kumimoji="1" lang="ko-KR" altLang="en-US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밥은 먹고 다녀요</a:t>
                </a:r>
                <a:r>
                  <a:rPr kumimoji="1" lang="en-US" altLang="ko-KR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?</a:t>
                </a:r>
              </a:p>
            </p:txBody>
          </p:sp>
        </p:grpSp>
        <p:grpSp>
          <p:nvGrpSpPr>
            <p:cNvPr id="396" name="그룹 395">
              <a:extLst>
                <a:ext uri="{FF2B5EF4-FFF2-40B4-BE49-F238E27FC236}">
                  <a16:creationId xmlns:a16="http://schemas.microsoft.com/office/drawing/2014/main" id="{2802F391-942B-3A4F-8F80-525B8E28E9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16717" y="21844377"/>
              <a:ext cx="2180249" cy="2203200"/>
              <a:chOff x="17788278" y="22471296"/>
              <a:chExt cx="1676543" cy="1694191"/>
            </a:xfrm>
          </p:grpSpPr>
          <p:pic>
            <p:nvPicPr>
              <p:cNvPr id="398" name="Object 21">
                <a:extLst>
                  <a:ext uri="{FF2B5EF4-FFF2-40B4-BE49-F238E27FC236}">
                    <a16:creationId xmlns:a16="http://schemas.microsoft.com/office/drawing/2014/main" id="{5895244D-1BFA-1E40-9228-80F2702C6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788278" y="22471296"/>
                <a:ext cx="1676543" cy="1694191"/>
              </a:xfrm>
              <a:prstGeom prst="rect">
                <a:avLst/>
              </a:prstGeom>
            </p:spPr>
          </p:pic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B515A1EA-D415-614B-B00F-8E3D52725388}"/>
                  </a:ext>
                </a:extLst>
              </p:cNvPr>
              <p:cNvSpPr txBox="1"/>
              <p:nvPr/>
            </p:nvSpPr>
            <p:spPr>
              <a:xfrm>
                <a:off x="17963255" y="23055095"/>
                <a:ext cx="1326587" cy="526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힘든 하루를 보냈어</a:t>
                </a:r>
                <a:r>
                  <a:rPr kumimoji="1" lang="en-US" altLang="ko-KR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kumimoji="1" lang="ko-KR" altLang="en-US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밥은 먹고 다녀</a:t>
                </a:r>
                <a:r>
                  <a:rPr kumimoji="1" lang="en-US" altLang="ko-KR" dirty="0">
                    <a:solidFill>
                      <a:srgbClr val="6A5C54"/>
                    </a:solidFill>
                    <a:latin typeface="MAaruBuri ExtraLight" panose="020B0600000101010101" pitchFamily="34" charset="-127"/>
                    <a:ea typeface="MAaruBuri ExtraLight" panose="020B0600000101010101" pitchFamily="34" charset="-127"/>
                  </a:rPr>
                  <a:t>?</a:t>
                </a:r>
              </a:p>
            </p:txBody>
          </p: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AD15AE87-AFEF-4A40-985E-E9E83D74528A}"/>
                </a:ext>
              </a:extLst>
            </p:cNvPr>
            <p:cNvSpPr txBox="1"/>
            <p:nvPr/>
          </p:nvSpPr>
          <p:spPr>
            <a:xfrm>
              <a:off x="14085457" y="22666376"/>
              <a:ext cx="8773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변경</a:t>
              </a:r>
              <a:endParaRPr kumimoji="1" lang="en-US" altLang="ko-KR" sz="1600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Module</a:t>
              </a:r>
            </a:p>
          </p:txBody>
        </p:sp>
      </p:grpSp>
      <p:grpSp>
        <p:nvGrpSpPr>
          <p:cNvPr id="452" name="그룹 451">
            <a:extLst>
              <a:ext uri="{FF2B5EF4-FFF2-40B4-BE49-F238E27FC236}">
                <a16:creationId xmlns:a16="http://schemas.microsoft.com/office/drawing/2014/main" id="{9E69206B-4B6E-7248-B3ED-E854A36064AB}"/>
              </a:ext>
            </a:extLst>
          </p:cNvPr>
          <p:cNvGrpSpPr/>
          <p:nvPr/>
        </p:nvGrpSpPr>
        <p:grpSpPr>
          <a:xfrm>
            <a:off x="11697653" y="24928284"/>
            <a:ext cx="8274527" cy="3554419"/>
            <a:chOff x="11696755" y="25061952"/>
            <a:chExt cx="8274527" cy="3554419"/>
          </a:xfrm>
        </p:grpSpPr>
        <p:pic>
          <p:nvPicPr>
            <p:cNvPr id="453" name="Object 21">
              <a:extLst>
                <a:ext uri="{FF2B5EF4-FFF2-40B4-BE49-F238E27FC236}">
                  <a16:creationId xmlns:a16="http://schemas.microsoft.com/office/drawing/2014/main" id="{27476CAC-91FA-6A4C-B32F-21227B81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96755" y="26685904"/>
              <a:ext cx="1930467" cy="1930467"/>
            </a:xfrm>
            <a:prstGeom prst="rect">
              <a:avLst/>
            </a:prstGeom>
          </p:spPr>
        </p:pic>
        <p:pic>
          <p:nvPicPr>
            <p:cNvPr id="454" name="Object 24">
              <a:extLst>
                <a:ext uri="{FF2B5EF4-FFF2-40B4-BE49-F238E27FC236}">
                  <a16:creationId xmlns:a16="http://schemas.microsoft.com/office/drawing/2014/main" id="{33D58D6D-17AE-9240-887B-317B277D0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71008" y="26685904"/>
              <a:ext cx="1930467" cy="1930467"/>
            </a:xfrm>
            <a:prstGeom prst="rect">
              <a:avLst/>
            </a:prstGeom>
          </p:spPr>
        </p:pic>
        <p:pic>
          <p:nvPicPr>
            <p:cNvPr id="455" name="Object 27">
              <a:extLst>
                <a:ext uri="{FF2B5EF4-FFF2-40B4-BE49-F238E27FC236}">
                  <a16:creationId xmlns:a16="http://schemas.microsoft.com/office/drawing/2014/main" id="{03D50248-905B-3844-8172-9632DC003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35126" y="26685904"/>
              <a:ext cx="1930467" cy="1930467"/>
            </a:xfrm>
            <a:prstGeom prst="rect">
              <a:avLst/>
            </a:prstGeom>
          </p:spPr>
        </p:pic>
        <p:cxnSp>
          <p:nvCxnSpPr>
            <p:cNvPr id="456" name="직선 연결선[R] 455">
              <a:extLst>
                <a:ext uri="{FF2B5EF4-FFF2-40B4-BE49-F238E27FC236}">
                  <a16:creationId xmlns:a16="http://schemas.microsoft.com/office/drawing/2014/main" id="{BABED9AE-36C7-F443-BCD5-F930A5B2140B}"/>
                </a:ext>
              </a:extLst>
            </p:cNvPr>
            <p:cNvCxnSpPr>
              <a:cxnSpLocks/>
              <a:stCxn id="455" idx="3"/>
            </p:cNvCxnSpPr>
            <p:nvPr/>
          </p:nvCxnSpPr>
          <p:spPr>
            <a:xfrm>
              <a:off x="16665593" y="27651138"/>
              <a:ext cx="681113" cy="0"/>
            </a:xfrm>
            <a:prstGeom prst="line">
              <a:avLst/>
            </a:prstGeom>
            <a:ln w="19050">
              <a:solidFill>
                <a:srgbClr val="473F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0304908C-A372-5F45-8846-D65F1790FF93}"/>
                </a:ext>
              </a:extLst>
            </p:cNvPr>
            <p:cNvSpPr txBox="1"/>
            <p:nvPr/>
          </p:nvSpPr>
          <p:spPr>
            <a:xfrm>
              <a:off x="11997777" y="27386250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높임말 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-&gt;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반말</a:t>
              </a:r>
              <a:endParaRPr kumimoji="1" lang="en-US" altLang="ko-KR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transform</a:t>
              </a: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F1210387-006A-0646-B9A5-B4BC9AF0D52E}"/>
                </a:ext>
              </a:extLst>
            </p:cNvPr>
            <p:cNvSpPr txBox="1"/>
            <p:nvPr/>
          </p:nvSpPr>
          <p:spPr>
            <a:xfrm>
              <a:off x="13486623" y="27396779"/>
              <a:ext cx="1306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기존의</a:t>
              </a:r>
              <a:endParaRPr kumimoji="1" lang="en-US" altLang="ko-KR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preprocessing</a:t>
              </a: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D12BD86-D8B7-5B4D-9899-164E356CDBBC}"/>
                </a:ext>
              </a:extLst>
            </p:cNvPr>
            <p:cNvSpPr txBox="1"/>
            <p:nvPr/>
          </p:nvSpPr>
          <p:spPr>
            <a:xfrm>
              <a:off x="14768052" y="27390549"/>
              <a:ext cx="18646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글자단위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-&gt;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 </a:t>
              </a:r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자모단위</a:t>
              </a:r>
              <a:endParaRPr kumimoji="1" lang="en-US" altLang="ko-KR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transform</a:t>
              </a:r>
            </a:p>
          </p:txBody>
        </p:sp>
        <p:pic>
          <p:nvPicPr>
            <p:cNvPr id="460" name="그림 459">
              <a:extLst>
                <a:ext uri="{FF2B5EF4-FFF2-40B4-BE49-F238E27FC236}">
                  <a16:creationId xmlns:a16="http://schemas.microsoft.com/office/drawing/2014/main" id="{9E6AC41E-9216-3B46-9864-5025E37A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7924" t="3975" r="8334" b="4662"/>
            <a:stretch/>
          </p:blipFill>
          <p:spPr>
            <a:xfrm>
              <a:off x="17628352" y="25061952"/>
              <a:ext cx="2342930" cy="3486471"/>
            </a:xfrm>
            <a:prstGeom prst="rect">
              <a:avLst/>
            </a:prstGeom>
          </p:spPr>
        </p:pic>
        <p:cxnSp>
          <p:nvCxnSpPr>
            <p:cNvPr id="461" name="꺾인 연결선[E] 460">
              <a:extLst>
                <a:ext uri="{FF2B5EF4-FFF2-40B4-BE49-F238E27FC236}">
                  <a16:creationId xmlns:a16="http://schemas.microsoft.com/office/drawing/2014/main" id="{094E0939-0FF7-334F-A523-191725D9503F}"/>
                </a:ext>
              </a:extLst>
            </p:cNvPr>
            <p:cNvCxnSpPr>
              <a:cxnSpLocks/>
            </p:cNvCxnSpPr>
            <p:nvPr/>
          </p:nvCxnSpPr>
          <p:spPr>
            <a:xfrm>
              <a:off x="17346706" y="27651138"/>
              <a:ext cx="847934" cy="516664"/>
            </a:xfrm>
            <a:prstGeom prst="bentConnector3">
              <a:avLst>
                <a:gd name="adj1" fmla="val 24015"/>
              </a:avLst>
            </a:prstGeom>
            <a:ln w="19050">
              <a:solidFill>
                <a:srgbClr val="473F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[R] 461">
              <a:extLst>
                <a:ext uri="{FF2B5EF4-FFF2-40B4-BE49-F238E27FC236}">
                  <a16:creationId xmlns:a16="http://schemas.microsoft.com/office/drawing/2014/main" id="{343DD4C2-25A5-1446-AD4E-098BA9CD2D2E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16945954" y="27606158"/>
              <a:ext cx="182121" cy="0"/>
            </a:xfrm>
            <a:prstGeom prst="line">
              <a:avLst/>
            </a:prstGeom>
            <a:ln>
              <a:solidFill>
                <a:srgbClr val="473F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직선 연결선[R] 462">
              <a:extLst>
                <a:ext uri="{FF2B5EF4-FFF2-40B4-BE49-F238E27FC236}">
                  <a16:creationId xmlns:a16="http://schemas.microsoft.com/office/drawing/2014/main" id="{F7739125-6168-2E46-91C1-836F0AED4FFD}"/>
                </a:ext>
              </a:extLst>
            </p:cNvPr>
            <p:cNvCxnSpPr>
              <a:cxnSpLocks/>
            </p:cNvCxnSpPr>
            <p:nvPr/>
          </p:nvCxnSpPr>
          <p:spPr>
            <a:xfrm rot="-2100000">
              <a:off x="16945953" y="27706826"/>
              <a:ext cx="182121" cy="0"/>
            </a:xfrm>
            <a:prstGeom prst="line">
              <a:avLst/>
            </a:prstGeom>
            <a:ln>
              <a:solidFill>
                <a:srgbClr val="473F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CEAA38B-49C7-1B43-889C-7CC733101EC0}"/>
              </a:ext>
            </a:extLst>
          </p:cNvPr>
          <p:cNvGrpSpPr>
            <a:grpSpLocks noChangeAspect="1"/>
          </p:cNvGrpSpPr>
          <p:nvPr/>
        </p:nvGrpSpPr>
        <p:grpSpPr>
          <a:xfrm>
            <a:off x="11697663" y="24327525"/>
            <a:ext cx="6345025" cy="2025691"/>
            <a:chOff x="11679203" y="24108568"/>
            <a:chExt cx="5301663" cy="1692591"/>
          </a:xfrm>
        </p:grpSpPr>
        <p:grpSp>
          <p:nvGrpSpPr>
            <p:cNvPr id="422" name="그룹 421">
              <a:extLst>
                <a:ext uri="{FF2B5EF4-FFF2-40B4-BE49-F238E27FC236}">
                  <a16:creationId xmlns:a16="http://schemas.microsoft.com/office/drawing/2014/main" id="{8D78240A-E769-0941-9E97-3A4470D528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9203" y="24108568"/>
              <a:ext cx="5301663" cy="805245"/>
              <a:chOff x="11930690" y="22127522"/>
              <a:chExt cx="3965708" cy="602333"/>
            </a:xfrm>
          </p:grpSpPr>
          <p:grpSp>
            <p:nvGrpSpPr>
              <p:cNvPr id="436" name="그룹 1003">
                <a:extLst>
                  <a:ext uri="{FF2B5EF4-FFF2-40B4-BE49-F238E27FC236}">
                    <a16:creationId xmlns:a16="http://schemas.microsoft.com/office/drawing/2014/main" id="{25161556-6F98-BA4C-BBC9-16BB79FA5D2C}"/>
                  </a:ext>
                </a:extLst>
              </p:cNvPr>
              <p:cNvGrpSpPr/>
              <p:nvPr/>
            </p:nvGrpSpPr>
            <p:grpSpPr>
              <a:xfrm>
                <a:off x="14076837" y="22127522"/>
                <a:ext cx="1819561" cy="591258"/>
                <a:chOff x="7020770" y="5349550"/>
                <a:chExt cx="4549187" cy="1478237"/>
              </a:xfrm>
            </p:grpSpPr>
            <p:pic>
              <p:nvPicPr>
                <p:cNvPr id="439" name="Object 13">
                  <a:extLst>
                    <a:ext uri="{FF2B5EF4-FFF2-40B4-BE49-F238E27FC236}">
                      <a16:creationId xmlns:a16="http://schemas.microsoft.com/office/drawing/2014/main" id="{45833FE1-7DA5-784E-A639-2BD879902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7020770" y="5349550"/>
                  <a:ext cx="4549187" cy="1478237"/>
                </a:xfrm>
                <a:prstGeom prst="rect">
                  <a:avLst/>
                </a:prstGeom>
              </p:spPr>
            </p:pic>
          </p:grpSp>
          <p:grpSp>
            <p:nvGrpSpPr>
              <p:cNvPr id="437" name="그룹 1005">
                <a:extLst>
                  <a:ext uri="{FF2B5EF4-FFF2-40B4-BE49-F238E27FC236}">
                    <a16:creationId xmlns:a16="http://schemas.microsoft.com/office/drawing/2014/main" id="{80967F40-94F3-8A40-A549-06D67A7A8442}"/>
                  </a:ext>
                </a:extLst>
              </p:cNvPr>
              <p:cNvGrpSpPr/>
              <p:nvPr/>
            </p:nvGrpSpPr>
            <p:grpSpPr>
              <a:xfrm>
                <a:off x="11930690" y="22127522"/>
                <a:ext cx="2091599" cy="602333"/>
                <a:chOff x="1655061" y="5349550"/>
                <a:chExt cx="5227863" cy="1505926"/>
              </a:xfrm>
            </p:grpSpPr>
            <p:pic>
              <p:nvPicPr>
                <p:cNvPr id="438" name="Object 19">
                  <a:extLst>
                    <a:ext uri="{FF2B5EF4-FFF2-40B4-BE49-F238E27FC236}">
                      <a16:creationId xmlns:a16="http://schemas.microsoft.com/office/drawing/2014/main" id="{AB66165F-1980-D347-B0FC-141A31377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655061" y="5349550"/>
                  <a:ext cx="5227863" cy="15059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24EC8537-D6C9-4749-BE99-7B1F8F5B4B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79203" y="24995914"/>
              <a:ext cx="5301663" cy="805245"/>
              <a:chOff x="11930690" y="22866254"/>
              <a:chExt cx="3965708" cy="602333"/>
            </a:xfrm>
          </p:grpSpPr>
          <p:grpSp>
            <p:nvGrpSpPr>
              <p:cNvPr id="432" name="그룹 1003">
                <a:extLst>
                  <a:ext uri="{FF2B5EF4-FFF2-40B4-BE49-F238E27FC236}">
                    <a16:creationId xmlns:a16="http://schemas.microsoft.com/office/drawing/2014/main" id="{07258F22-B485-B749-8CC9-2AE6CDCB9437}"/>
                  </a:ext>
                </a:extLst>
              </p:cNvPr>
              <p:cNvGrpSpPr/>
              <p:nvPr/>
            </p:nvGrpSpPr>
            <p:grpSpPr>
              <a:xfrm>
                <a:off x="14076837" y="22866254"/>
                <a:ext cx="1819561" cy="591258"/>
                <a:chOff x="7020769" y="5349550"/>
                <a:chExt cx="4549187" cy="1478237"/>
              </a:xfrm>
            </p:grpSpPr>
            <p:pic>
              <p:nvPicPr>
                <p:cNvPr id="435" name="Object 13">
                  <a:extLst>
                    <a:ext uri="{FF2B5EF4-FFF2-40B4-BE49-F238E27FC236}">
                      <a16:creationId xmlns:a16="http://schemas.microsoft.com/office/drawing/2014/main" id="{5754FF79-B8DE-AD4B-85C8-059EAC001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0769" y="5349550"/>
                  <a:ext cx="4549187" cy="1478237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그룹 1005">
                <a:extLst>
                  <a:ext uri="{FF2B5EF4-FFF2-40B4-BE49-F238E27FC236}">
                    <a16:creationId xmlns:a16="http://schemas.microsoft.com/office/drawing/2014/main" id="{549DE305-1944-B54C-A926-1D4EF805404B}"/>
                  </a:ext>
                </a:extLst>
              </p:cNvPr>
              <p:cNvGrpSpPr/>
              <p:nvPr/>
            </p:nvGrpSpPr>
            <p:grpSpPr>
              <a:xfrm>
                <a:off x="11930690" y="22866254"/>
                <a:ext cx="2091015" cy="602333"/>
                <a:chOff x="1655061" y="5349550"/>
                <a:chExt cx="5227863" cy="1505926"/>
              </a:xfrm>
            </p:grpSpPr>
            <p:pic>
              <p:nvPicPr>
                <p:cNvPr id="434" name="Object 19">
                  <a:extLst>
                    <a:ext uri="{FF2B5EF4-FFF2-40B4-BE49-F238E27FC236}">
                      <a16:creationId xmlns:a16="http://schemas.microsoft.com/office/drawing/2014/main" id="{30C09FEE-A398-6E43-868A-2932855D8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BEBA8EAE-BF5A-486C-A8C5-ECC9F3942E4B}">
                      <a14:imgProps xmlns:a14="http://schemas.microsoft.com/office/drawing/2010/main">
                        <a14:imgLayer r:embed="rId29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5061" y="5349550"/>
                  <a:ext cx="5227863" cy="1505926"/>
                </a:xfrm>
                <a:prstGeom prst="rect">
                  <a:avLst/>
                </a:prstGeom>
              </p:spPr>
            </p:pic>
          </p:grpSp>
        </p:grp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73B5583F-2312-6B4E-BE70-532AA06B95F0}"/>
                </a:ext>
              </a:extLst>
            </p:cNvPr>
            <p:cNvSpPr txBox="1"/>
            <p:nvPr/>
          </p:nvSpPr>
          <p:spPr>
            <a:xfrm>
              <a:off x="12996876" y="24405867"/>
              <a:ext cx="446291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75740936-AF73-F246-AB83-7C7F2E80848C}"/>
                </a:ext>
              </a:extLst>
            </p:cNvPr>
            <p:cNvSpPr txBox="1"/>
            <p:nvPr/>
          </p:nvSpPr>
          <p:spPr>
            <a:xfrm>
              <a:off x="15789002" y="24397522"/>
              <a:ext cx="708815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</a:t>
              </a:r>
              <a:r>
                <a:rPr kumimoji="1" lang="en-US" altLang="ko-Kore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흰</a:t>
              </a:r>
              <a:endParaRPr kumimoji="1" lang="ko-Kore-KR" altLang="en-US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683B3F0E-C99E-0A45-8A69-4D95F1621006}"/>
                </a:ext>
              </a:extLst>
            </p:cNvPr>
            <p:cNvSpPr txBox="1"/>
            <p:nvPr/>
          </p:nvSpPr>
          <p:spPr>
            <a:xfrm>
              <a:off x="12704885" y="25269953"/>
              <a:ext cx="1030273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ㅇ</a:t>
              </a:r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ㅕㅇㅎㅢㄴ</a:t>
              </a:r>
              <a:endParaRPr kumimoji="1" lang="ko-Kore-KR" altLang="en-US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71FB7400-A015-704E-A52C-B33A0467BAE8}"/>
                </a:ext>
              </a:extLst>
            </p:cNvPr>
            <p:cNvSpPr txBox="1"/>
            <p:nvPr/>
          </p:nvSpPr>
          <p:spPr>
            <a:xfrm>
              <a:off x="15372284" y="25269953"/>
              <a:ext cx="1555321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ㅇ</a:t>
              </a:r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ㅕㅇ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@@</a:t>
              </a:r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ㅎㅢ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@@</a:t>
              </a:r>
              <a:r>
                <a:rPr kumimoji="1" lang="ko-KR" altLang="en-US" dirty="0" err="1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ㄴ</a:t>
              </a:r>
              <a:endParaRPr kumimoji="1" lang="ko-Kore-KR" altLang="en-US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5E606FE7-D3B4-2347-BD60-53F4E8E8CAF1}"/>
                </a:ext>
              </a:extLst>
            </p:cNvPr>
            <p:cNvSpPr txBox="1"/>
            <p:nvPr/>
          </p:nvSpPr>
          <p:spPr>
            <a:xfrm>
              <a:off x="11717058" y="24405867"/>
              <a:ext cx="738282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글자단위</a:t>
              </a: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091C41A8-4644-D545-9870-C20CB2BF6FBC}"/>
                </a:ext>
              </a:extLst>
            </p:cNvPr>
            <p:cNvSpPr txBox="1"/>
            <p:nvPr/>
          </p:nvSpPr>
          <p:spPr>
            <a:xfrm>
              <a:off x="14578393" y="24309372"/>
              <a:ext cx="738282" cy="43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글자단위</a:t>
              </a:r>
              <a:endParaRPr kumimoji="1" lang="en-US" altLang="ko-Kore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(</a:t>
              </a:r>
              <a:r>
                <a:rPr kumimoji="1" lang="en-US" altLang="ko-Kore-KR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bpe</a:t>
              </a:r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)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9AE377D7-35A5-4647-BBA1-FB79FFC74511}"/>
                </a:ext>
              </a:extLst>
            </p:cNvPr>
            <p:cNvSpPr txBox="1"/>
            <p:nvPr/>
          </p:nvSpPr>
          <p:spPr>
            <a:xfrm>
              <a:off x="14578393" y="25197962"/>
              <a:ext cx="738282" cy="43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자모</a:t>
              </a:r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단위</a:t>
              </a:r>
              <a:endParaRPr kumimoji="1" lang="en-US" altLang="ko-Kore-KR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  <a:p>
              <a:pPr algn="ctr"/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(</a:t>
              </a:r>
              <a:r>
                <a:rPr kumimoji="1" lang="en-US" altLang="ko-Kore-KR" dirty="0" err="1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bpe</a:t>
              </a:r>
              <a:r>
                <a:rPr kumimoji="1" lang="en-US" altLang="ko-Kore-KR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)</a:t>
              </a:r>
              <a:endParaRPr kumimoji="1" lang="ko-Kore-KR" altLang="en-US" dirty="0"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1B086362-D0E7-5D44-A473-93C074481AAC}"/>
                </a:ext>
              </a:extLst>
            </p:cNvPr>
            <p:cNvSpPr txBox="1"/>
            <p:nvPr/>
          </p:nvSpPr>
          <p:spPr>
            <a:xfrm>
              <a:off x="11716857" y="25273812"/>
              <a:ext cx="738282" cy="25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자모단위</a:t>
              </a:r>
            </a:p>
          </p:txBody>
        </p:sp>
      </p:grpSp>
      <p:sp>
        <p:nvSpPr>
          <p:cNvPr id="464" name="Google Shape;80;p13">
            <a:extLst>
              <a:ext uri="{FF2B5EF4-FFF2-40B4-BE49-F238E27FC236}">
                <a16:creationId xmlns:a16="http://schemas.microsoft.com/office/drawing/2014/main" id="{347F17D2-B2F3-6B40-8E37-783513214B0E}"/>
              </a:ext>
            </a:extLst>
          </p:cNvPr>
          <p:cNvSpPr txBox="1"/>
          <p:nvPr/>
        </p:nvSpPr>
        <p:spPr>
          <a:xfrm>
            <a:off x="5040202" y="7990940"/>
            <a:ext cx="4844657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" lvl="0" algn="just" rtl="0" latinLnBrk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오늘날 네이버 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CLOVA</a:t>
            </a: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를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비롯하여 많은 인공지능 서비스 플랫폼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,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번역기가 나오고 있음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.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하지만 대부분의 번역기는 한글의 특수성이 반영되지 않음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.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이는 </a:t>
            </a:r>
            <a:r>
              <a:rPr lang="ko-KR" altLang="en-US" sz="2400" dirty="0" err="1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가독성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및 번역 성능의 저하로 이어짐</a:t>
            </a:r>
            <a:r>
              <a:rPr lang="en-US" altLang="ko-KR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.</a:t>
            </a:r>
            <a:r>
              <a:rPr lang="ko-KR" altLang="en-US" sz="2400" dirty="0">
                <a:solidFill>
                  <a:schemeClr val="dk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  <a:cs typeface="NanumGothic"/>
                <a:sym typeface="Nanum Gothic"/>
              </a:rPr>
              <a:t> </a:t>
            </a:r>
            <a:endParaRPr lang="en-US" altLang="ko-KR" sz="2400" dirty="0">
              <a:solidFill>
                <a:schemeClr val="dk1"/>
              </a:solidFill>
              <a:latin typeface="MAaruBuri ExtraLight" panose="020B0600000101010101" pitchFamily="34" charset="-127"/>
              <a:ea typeface="MAaruBuri ExtraLight" panose="020B0600000101010101" pitchFamily="34" charset="-127"/>
              <a:cs typeface="NanumGothic"/>
              <a:sym typeface="Nanum Gothi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03491C-EAF0-E543-991D-73D2D148ABD1}"/>
              </a:ext>
            </a:extLst>
          </p:cNvPr>
          <p:cNvGrpSpPr>
            <a:grpSpLocks noChangeAspect="1"/>
          </p:cNvGrpSpPr>
          <p:nvPr/>
        </p:nvGrpSpPr>
        <p:grpSpPr>
          <a:xfrm>
            <a:off x="1390832" y="8019898"/>
            <a:ext cx="3666846" cy="2538227"/>
            <a:chOff x="1616612" y="8019899"/>
            <a:chExt cx="3224154" cy="2231791"/>
          </a:xfrm>
        </p:grpSpPr>
        <p:pic>
          <p:nvPicPr>
            <p:cNvPr id="465" name="그림 464">
              <a:extLst>
                <a:ext uri="{FF2B5EF4-FFF2-40B4-BE49-F238E27FC236}">
                  <a16:creationId xmlns:a16="http://schemas.microsoft.com/office/drawing/2014/main" id="{1787D549-4A95-844E-8EB6-3FAA48081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>
                          <a14:foregroundMark x1="53382" y1="48175" x2="53684" y2="53413"/>
                          <a14:foregroundMark x1="59541" y1="50000" x2="59541" y2="53651"/>
                          <a14:foregroundMark x1="66546" y1="51111" x2="66787" y2="54762"/>
                          <a14:foregroundMark x1="69867" y1="49683" x2="69505" y2="54286"/>
                          <a14:foregroundMark x1="69746" y1="45794" x2="69746" y2="46032"/>
                          <a14:foregroundMark x1="76208" y1="50159" x2="76389" y2="54286"/>
                          <a14:foregroundMark x1="50060" y1="50238" x2="50604" y2="53175"/>
                          <a14:foregroundMark x1="44022" y1="50079" x2="44384" y2="53016"/>
                          <a14:foregroundMark x1="35688" y1="48095" x2="35688" y2="52222"/>
                          <a14:foregroundMark x1="24396" y1="48333" x2="24396" y2="51984"/>
                          <a14:foregroundMark x1="30978" y1="49048" x2="32367" y2="49524"/>
                          <a14:foregroundMark x1="38527" y1="49365" x2="38104" y2="50317"/>
                          <a14:foregroundMark x1="27114" y1="49683" x2="26630" y2="50635"/>
                          <a14:backgroundMark x1="31039" y1="53810" x2="31039" y2="53810"/>
                          <a14:backgroundMark x1="42089" y1="53968" x2="42089" y2="53968"/>
                          <a14:backgroundMark x1="65097" y1="53651" x2="65097" y2="53651"/>
                        </a14:backgroundRemoval>
                      </a14:imgEffect>
                    </a14:imgLayer>
                  </a14:imgProps>
                </a:ext>
              </a:extLst>
            </a:blip>
            <a:srcRect l="21334" t="41419" r="20938" b="41023"/>
            <a:stretch/>
          </p:blipFill>
          <p:spPr>
            <a:xfrm>
              <a:off x="1616612" y="8019899"/>
              <a:ext cx="3158841" cy="730999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8F422CCD-4F69-3C42-BB1E-BF150AEAC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44861" y1="29987" x2="44861" y2="29987"/>
                          <a14:foregroundMark x1="44444" y1="31870" x2="44444" y2="31870"/>
                          <a14:foregroundMark x1="44306" y1="31870" x2="44306" y2="32999"/>
                          <a14:foregroundMark x1="45000" y1="29486" x2="46389" y2="37892"/>
                          <a14:foregroundMark x1="46389" y1="37767" x2="46389" y2="37767"/>
                          <a14:foregroundMark x1="46389" y1="37767" x2="45694" y2="36637"/>
                          <a14:foregroundMark x1="51944" y1="33626" x2="51944" y2="33626"/>
                          <a14:foregroundMark x1="50417" y1="51945" x2="50417" y2="51945"/>
                          <a14:foregroundMark x1="51111" y1="51694" x2="51111" y2="51694"/>
                          <a14:foregroundMark x1="51111" y1="49937" x2="51389" y2="55332"/>
                          <a14:foregroundMark x1="56944" y1="50063" x2="57778" y2="55458"/>
                          <a14:foregroundMark x1="31528" y1="49435" x2="32639" y2="56211"/>
                          <a14:foregroundMark x1="40694" y1="50063" x2="41389" y2="55458"/>
                          <a14:foregroundMark x1="45694" y1="53827" x2="46250" y2="57215"/>
                          <a14:foregroundMark x1="45556" y1="48808" x2="45833" y2="49561"/>
                          <a14:foregroundMark x1="69389" y1="53625" x2="70139" y2="54329"/>
                          <a14:foregroundMark x1="66528" y1="50941" x2="67284" y2="51650"/>
                          <a14:backgroundMark x1="67083" y1="53074" x2="68472" y2="53450"/>
                          <a14:backgroundMark x1="66806" y1="53450" x2="68611" y2="53450"/>
                          <a14:backgroundMark x1="66667" y1="53827" x2="68750" y2="53576"/>
                          <a14:backgroundMark x1="67361" y1="53199" x2="68889" y2="54078"/>
                        </a14:backgroundRemoval>
                      </a14:imgEffect>
                    </a14:imgLayer>
                  </a14:imgProps>
                </a:ext>
              </a:extLst>
            </a:blip>
            <a:srcRect l="24525" t="22986" r="22002" b="36882"/>
            <a:stretch/>
          </p:blipFill>
          <p:spPr>
            <a:xfrm>
              <a:off x="1653473" y="9081405"/>
              <a:ext cx="1273060" cy="1056285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F51EA3EA-662B-314A-8145-10A6C4D81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>
                          <a14:foregroundMark x1="42383" y1="48800" x2="42578" y2="55600"/>
                          <a14:foregroundMark x1="48047" y1="49600" x2="50391" y2="52400"/>
                          <a14:foregroundMark x1="53125" y1="51600" x2="54297" y2="56400"/>
                          <a14:foregroundMark x1="62809" y1="57200" x2="62891" y2="58800"/>
                          <a14:foregroundMark x1="62500" y1="51200" x2="62809" y2="57200"/>
                          <a14:foregroundMark x1="67383" y1="40400" x2="67969" y2="41200"/>
                          <a14:backgroundMark x1="60938" y1="57200" x2="60938" y2="57200"/>
                        </a14:backgroundRemoval>
                      </a14:imgEffect>
                    </a14:imgLayer>
                  </a14:imgProps>
                </a:ext>
              </a:extLst>
            </a:blip>
            <a:srcRect l="28948" t="36272" r="28160" b="30054"/>
            <a:stretch/>
          </p:blipFill>
          <p:spPr>
            <a:xfrm>
              <a:off x="2933848" y="9520691"/>
              <a:ext cx="1906918" cy="730999"/>
            </a:xfrm>
            <a:prstGeom prst="rect">
              <a:avLst/>
            </a:prstGeom>
          </p:spPr>
        </p:pic>
        <p:pic>
          <p:nvPicPr>
            <p:cNvPr id="468" name="그림 467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5DE9ECD2-EBA1-7B4F-AD7B-49B7FED1A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9901" y="8877955"/>
              <a:ext cx="552028" cy="551463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D6A29A1-207B-0875-A122-DAA4478459C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936094" y="499527"/>
            <a:ext cx="1284227" cy="12842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6E44B4-8484-B6E3-DB92-E87A727ABA1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052145" y="1519813"/>
            <a:ext cx="1217810" cy="12178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F0067E-1517-0826-5EC1-196A88752F5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981601" y="1323611"/>
            <a:ext cx="2015667" cy="20156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A8E69F-90A9-6F64-A5B7-7ECDF196B38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5406" y="230299"/>
            <a:ext cx="1794222" cy="17942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B9082C6-C904-3DDE-0B7C-A546021A75D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015873" y="2744445"/>
            <a:ext cx="1419190" cy="14191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C692F11-1B37-1373-169E-5540629D861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927362" y="3642428"/>
            <a:ext cx="1284227" cy="12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878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462</Words>
  <Application>Microsoft Macintosh PowerPoint</Application>
  <PresentationFormat>사용자 지정</PresentationFormat>
  <Paragraphs>110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MaruBuri Light</vt:lpstr>
      <vt:lpstr>MaruBuri Regular</vt:lpstr>
      <vt:lpstr>MaruBuri SemiBold</vt:lpstr>
      <vt:lpstr>MAaruBuri ExtraLight</vt:lpstr>
      <vt:lpstr>BM HANNA 11yrs old OTF</vt:lpstr>
      <vt:lpstr>Arial</vt:lpstr>
      <vt:lpstr>BM DoHyeon OTF</vt:lpstr>
      <vt:lpstr>Wingdings</vt:lpstr>
      <vt:lpstr>Simple 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 Joowhan</cp:lastModifiedBy>
  <cp:revision>73</cp:revision>
  <dcterms:modified xsi:type="dcterms:W3CDTF">2022-05-21T08:18:52Z</dcterms:modified>
</cp:coreProperties>
</file>